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0" r:id="rId2"/>
    <p:sldId id="327" r:id="rId3"/>
    <p:sldId id="350" r:id="rId4"/>
    <p:sldId id="351" r:id="rId5"/>
    <p:sldId id="329" r:id="rId6"/>
    <p:sldId id="330" r:id="rId7"/>
    <p:sldId id="336" r:id="rId8"/>
    <p:sldId id="331" r:id="rId9"/>
    <p:sldId id="334" r:id="rId10"/>
    <p:sldId id="335" r:id="rId11"/>
    <p:sldId id="332" r:id="rId12"/>
    <p:sldId id="333" r:id="rId13"/>
    <p:sldId id="365" r:id="rId14"/>
    <p:sldId id="366" r:id="rId15"/>
    <p:sldId id="367" r:id="rId16"/>
    <p:sldId id="341" r:id="rId17"/>
    <p:sldId id="349" r:id="rId18"/>
    <p:sldId id="348" r:id="rId19"/>
    <p:sldId id="347" r:id="rId20"/>
    <p:sldId id="293" r:id="rId21"/>
    <p:sldId id="345" r:id="rId22"/>
    <p:sldId id="353" r:id="rId23"/>
    <p:sldId id="354" r:id="rId24"/>
    <p:sldId id="355" r:id="rId25"/>
    <p:sldId id="356" r:id="rId26"/>
    <p:sldId id="357" r:id="rId27"/>
    <p:sldId id="362" r:id="rId28"/>
    <p:sldId id="363" r:id="rId29"/>
    <p:sldId id="358" r:id="rId30"/>
    <p:sldId id="359" r:id="rId31"/>
    <p:sldId id="360" r:id="rId32"/>
    <p:sldId id="346" r:id="rId33"/>
    <p:sldId id="352" r:id="rId34"/>
  </p:sldIdLst>
  <p:sldSz cx="12192000" cy="6858000"/>
  <p:notesSz cx="6797675" cy="992822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0066"/>
    <a:srgbClr val="F709B9"/>
    <a:srgbClr val="FFCCFF"/>
    <a:srgbClr val="FFFFFF"/>
    <a:srgbClr val="FB8DDE"/>
    <a:srgbClr val="3D7347"/>
    <a:srgbClr val="66FF66"/>
    <a:srgbClr val="33CC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94C4A-636B-4265-9F2C-529ECDDE2366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D88DF03F-9E40-4012-A4AE-69C7D2F4C84C}">
      <dgm:prSet phldrT="[Texto]" custT="1"/>
      <dgm:spPr/>
      <dgm:t>
        <a:bodyPr/>
        <a:lstStyle/>
        <a:p>
          <a:r>
            <a:rPr lang="es-CL" sz="2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PROGRAMA</a:t>
          </a:r>
          <a:endParaRPr lang="es-CL" sz="2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gm:t>
    </dgm:pt>
    <dgm:pt modelId="{270B18D5-6999-4B55-AC05-DD0CF8AD1F19}" type="parTrans" cxnId="{08253EF2-2BB8-41E8-998F-1983142DA612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888C20DE-2B5C-4D87-B7FD-F0DB9A7154C7}" type="sibTrans" cxnId="{08253EF2-2BB8-41E8-998F-1983142DA612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03467B47-A9BF-4073-8178-500C1EFEB1BA}">
      <dgm:prSet phldrT="[Texto]" custT="1"/>
      <dgm:spPr/>
      <dgm:t>
        <a:bodyPr/>
        <a:lstStyle/>
        <a:p>
          <a:r>
            <a:rPr lang="es-CL" sz="2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2017</a:t>
          </a:r>
          <a:endParaRPr lang="es-CL" sz="2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gm:t>
    </dgm:pt>
    <dgm:pt modelId="{064DAEEA-AB83-47CE-AF9C-B27175691A87}" type="parTrans" cxnId="{12F9F246-0AE5-4858-A108-0027FC66E2F3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3EBD46DD-CA41-412E-829E-7BAA7E66664A}" type="sibTrans" cxnId="{12F9F246-0AE5-4858-A108-0027FC66E2F3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E25C1302-41CA-444F-A964-D3C600370187}">
      <dgm:prSet phldrT="[Texto]"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186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CEE3819B-C741-4CC4-B1E1-B0B9ED5FA55B}" type="parTrans" cxnId="{98D33648-9C38-4961-8BD8-2D81443D6A9B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297CDDBF-55D4-4B8A-90B4-5D0C82AE3C93}" type="sibTrans" cxnId="{98D33648-9C38-4961-8BD8-2D81443D6A9B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C378FDB1-EC0C-402D-AAFE-D9769D85A23A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396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AF02AC19-59EF-4344-ACB8-FA480059D9C7}" type="parTrans" cxnId="{746573D2-B180-4032-AE05-253A344E71E7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ED401779-E68B-469E-A0EA-F85F6495FA4D}" type="sibTrans" cxnId="{746573D2-B180-4032-AE05-253A344E71E7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9243BD9E-D2F3-452B-B989-FEC9042D541A}">
      <dgm:prSet phldrT="[Texto]"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342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12546491-2A80-46AA-8163-B65CC0AEE25B}" type="parTrans" cxnId="{CD88844C-0DDD-4FC9-9E64-6B41DB212F25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DAB11940-0E37-495B-9D4B-297D55E45F2D}" type="sibTrans" cxnId="{CD88844C-0DDD-4FC9-9E64-6B41DB212F25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838227C7-D6D7-48B1-B000-47FB64C66066}">
      <dgm:prSet phldrT="[Texto]"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440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916BC088-452D-4091-8DCF-DD64AF57D5E9}" type="parTrans" cxnId="{B94C893A-DAE0-4C00-8879-5CF32AEA0D0F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ED36D0D6-6FD5-4C83-A210-050CB2A99950}" type="sibTrans" cxnId="{B94C893A-DAE0-4C00-8879-5CF32AEA0D0F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9121AA66-C4C3-4D9D-A8D7-0FB961B063FD}">
      <dgm:prSet phldrT="[Texto]" custT="1"/>
      <dgm:spPr/>
      <dgm:t>
        <a:bodyPr/>
        <a:lstStyle/>
        <a:p>
          <a:r>
            <a:rPr lang="es-CL" sz="2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2016</a:t>
          </a:r>
          <a:endParaRPr lang="es-CL" sz="2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gm:t>
    </dgm:pt>
    <dgm:pt modelId="{151FB45E-A971-499D-A2A7-ABDE3E996B2C}" type="parTrans" cxnId="{5956C58F-A17E-482B-A2FB-F499EE0BF23A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1E62FBF8-C7C6-4709-B3E6-45554A8EA8CF}" type="sibTrans" cxnId="{5956C58F-A17E-482B-A2FB-F499EE0BF23A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767EAA71-CF2D-4D5C-96A7-6217B66213C7}">
      <dgm:prSet phldrT="[Texto]"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792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780DAC50-D784-4888-B05A-7E819894934B}" type="parTrans" cxnId="{4E6C1D59-5DE5-4DB8-8812-3B8E52271C62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5671D02F-2DEB-4C15-92F1-A06380F4FE67}" type="sibTrans" cxnId="{4E6C1D59-5DE5-4DB8-8812-3B8E52271C62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1BF2E5A8-C06D-434D-AB79-B0C2E5C287CB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75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246D8F2A-6BFD-4E7F-AC53-10899151DEAF}" type="parTrans" cxnId="{2CD94B2F-D070-43F3-B076-6D56B2F37E07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3A395C52-9041-4215-B6BC-A31E7752FEB6}" type="sibTrans" cxnId="{2CD94B2F-D070-43F3-B076-6D56B2F37E07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A32CA8A8-1085-40BB-90A6-1BEA8D8344D9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800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5BCAC32C-CCE8-45AB-9660-EDA0148698A2}" type="parTrans" cxnId="{25B06948-A01F-4F4A-8B58-B3E57C57AEEC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D03F700B-083E-47FE-A4B5-8D151BBE4471}" type="sibTrans" cxnId="{25B06948-A01F-4F4A-8B58-B3E57C57AEEC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7BFF6B06-B0D2-4A3B-B7AC-39D194FD7175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350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A7338229-084A-4217-9C49-31BD8953E496}" type="parTrans" cxnId="{D3CAB7F3-0821-4FB8-9681-ECF41EDF716B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C8838173-749F-47F9-A6F3-2E25BB195D86}" type="sibTrans" cxnId="{D3CAB7F3-0821-4FB8-9681-ECF41EDF716B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0D77458A-B437-4E72-87CD-41B47454F05E}">
      <dgm:prSet custT="1"/>
      <dgm:spPr/>
      <dgm:t>
        <a:bodyPr/>
        <a:lstStyle/>
        <a:p>
          <a:r>
            <a:rPr lang="es-CL" sz="2000" dirty="0" smtClean="0">
              <a:solidFill>
                <a:schemeClr val="tx1"/>
              </a:solidFill>
              <a:latin typeface="Albertus" pitchFamily="34" charset="0"/>
            </a:rPr>
            <a:t>Formación de estudiantes para pruebas saber</a:t>
          </a:r>
          <a:endParaRPr lang="es-CL" sz="2000" dirty="0">
            <a:solidFill>
              <a:schemeClr val="tx1"/>
            </a:solidFill>
            <a:latin typeface="Albertus" pitchFamily="34" charset="0"/>
          </a:endParaRPr>
        </a:p>
      </dgm:t>
    </dgm:pt>
    <dgm:pt modelId="{EC3F5528-360E-4858-B9D3-07E0A3405EAC}" type="parTrans" cxnId="{8894E9DA-B53B-4A71-9B75-0C0894A4405C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EFB3846B-20C4-4A3F-BD9C-671D0165EC55}" type="sibTrans" cxnId="{8894E9DA-B53B-4A71-9B75-0C0894A4405C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921DF2D4-A39A-41B8-A021-4B907C34E908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Curso de Inglés 200 horas A1-A2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6168D471-3C2B-4950-937C-83FCF3EFBB9A}" type="parTrans" cxnId="{FE8D6929-EBA7-4A59-A830-F3455EA3BFBB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3AC14B76-2631-4CC2-9707-E101A559A313}" type="sibTrans" cxnId="{FE8D6929-EBA7-4A59-A830-F3455EA3BFBB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99CCCB55-33C3-4EA7-A9F4-3EAFDAFA1E79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Curso de Inglés 200 horas A2-B1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B76111B3-B770-4405-9C6E-A15EDC2B1D05}" type="parTrans" cxnId="{2F1E35B1-412D-4085-83DB-EB12FF7E668C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F442B701-944D-415B-AFF4-BFA141AA67A2}" type="sibTrans" cxnId="{2F1E35B1-412D-4085-83DB-EB12FF7E668C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F8B555A6-F9F1-44E9-8015-4E13E4B5BC8A}">
      <dgm:prSet custT="1"/>
      <dgm:spPr/>
      <dgm:t>
        <a:bodyPr/>
        <a:lstStyle/>
        <a:p>
          <a:r>
            <a:rPr lang="es-CL" sz="2000" dirty="0" smtClean="0">
              <a:solidFill>
                <a:schemeClr val="tx1"/>
              </a:solidFill>
              <a:latin typeface="Albertus" pitchFamily="34" charset="0"/>
            </a:rPr>
            <a:t>Diplomado en Metodologías de Enseñanza</a:t>
          </a:r>
          <a:endParaRPr lang="es-CL" sz="2000" dirty="0">
            <a:solidFill>
              <a:schemeClr val="tx1"/>
            </a:solidFill>
            <a:latin typeface="Albertus" pitchFamily="34" charset="0"/>
          </a:endParaRPr>
        </a:p>
      </dgm:t>
    </dgm:pt>
    <dgm:pt modelId="{339FEA8C-D758-4576-AC0E-954D4E76A7AA}" type="parTrans" cxnId="{DFB4C75D-428C-48C7-BF5B-EB8C92A63275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303F396C-3A78-4BDE-8B14-CE771DA9617C}" type="sibTrans" cxnId="{DFB4C75D-428C-48C7-BF5B-EB8C92A63275}">
      <dgm:prSet/>
      <dgm:spPr/>
      <dgm:t>
        <a:bodyPr/>
        <a:lstStyle/>
        <a:p>
          <a:endParaRPr lang="es-CL" sz="2200">
            <a:solidFill>
              <a:schemeClr val="tx1"/>
            </a:solidFill>
            <a:latin typeface="Albertus" pitchFamily="34" charset="0"/>
          </a:endParaRPr>
        </a:p>
      </dgm:t>
    </dgm:pt>
    <dgm:pt modelId="{5585C916-66C9-4B08-AAA3-8B3B3448FDAD}">
      <dgm:prSet custT="1"/>
      <dgm:spPr/>
      <dgm:t>
        <a:bodyPr/>
        <a:lstStyle/>
        <a:p>
          <a:r>
            <a:rPr lang="es-CL" sz="2100" dirty="0" smtClean="0">
              <a:solidFill>
                <a:schemeClr val="tx1"/>
              </a:solidFill>
              <a:latin typeface="Albertus" pitchFamily="34" charset="0"/>
            </a:rPr>
            <a:t>Lic. Educación Básica énfasis en Inglés</a:t>
          </a:r>
          <a:endParaRPr lang="es-CL" sz="2100" dirty="0">
            <a:solidFill>
              <a:schemeClr val="tx1"/>
            </a:solidFill>
            <a:latin typeface="Albertus" pitchFamily="34" charset="0"/>
          </a:endParaRPr>
        </a:p>
      </dgm:t>
    </dgm:pt>
    <dgm:pt modelId="{914FA576-6189-48F0-8B04-3F238FA8F424}" type="parTrans" cxnId="{E55BA5FF-F0E8-4026-BEC8-BFFC531D9B64}">
      <dgm:prSet/>
      <dgm:spPr/>
      <dgm:t>
        <a:bodyPr/>
        <a:lstStyle/>
        <a:p>
          <a:endParaRPr lang="es-CL"/>
        </a:p>
      </dgm:t>
    </dgm:pt>
    <dgm:pt modelId="{D4907D2B-D749-4B3A-9A52-908F5C4EB4B6}" type="sibTrans" cxnId="{E55BA5FF-F0E8-4026-BEC8-BFFC531D9B64}">
      <dgm:prSet/>
      <dgm:spPr/>
      <dgm:t>
        <a:bodyPr/>
        <a:lstStyle/>
        <a:p>
          <a:endParaRPr lang="es-CL"/>
        </a:p>
      </dgm:t>
    </dgm:pt>
    <dgm:pt modelId="{A287145F-6B7D-474E-A841-EC7636F59C1E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284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9C543A0F-E546-46AF-BA4C-E91A4D416550}" type="parTrans" cxnId="{86383B81-9C70-4191-B54D-B1CE1441459B}">
      <dgm:prSet/>
      <dgm:spPr/>
      <dgm:t>
        <a:bodyPr/>
        <a:lstStyle/>
        <a:p>
          <a:endParaRPr lang="es-CL"/>
        </a:p>
      </dgm:t>
    </dgm:pt>
    <dgm:pt modelId="{301BEA0E-FB3A-40D0-8694-C53309568C7E}" type="sibTrans" cxnId="{86383B81-9C70-4191-B54D-B1CE1441459B}">
      <dgm:prSet/>
      <dgm:spPr/>
      <dgm:t>
        <a:bodyPr/>
        <a:lstStyle/>
        <a:p>
          <a:endParaRPr lang="es-CL"/>
        </a:p>
      </dgm:t>
    </dgm:pt>
    <dgm:pt modelId="{5C5EAFAB-19E8-499E-9E90-5917215369C6}">
      <dgm:prSet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284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A35A8835-A931-424B-A6D3-252AC4A8A7A2}" type="parTrans" cxnId="{E4A45EBC-22A7-4B12-A5C0-ED8755BAE246}">
      <dgm:prSet/>
      <dgm:spPr/>
      <dgm:t>
        <a:bodyPr/>
        <a:lstStyle/>
        <a:p>
          <a:endParaRPr lang="es-CL"/>
        </a:p>
      </dgm:t>
    </dgm:pt>
    <dgm:pt modelId="{3953936C-0039-4D66-A011-EE5EB338EF61}" type="sibTrans" cxnId="{E4A45EBC-22A7-4B12-A5C0-ED8755BAE246}">
      <dgm:prSet/>
      <dgm:spPr/>
      <dgm:t>
        <a:bodyPr/>
        <a:lstStyle/>
        <a:p>
          <a:endParaRPr lang="es-CL"/>
        </a:p>
      </dgm:t>
    </dgm:pt>
    <dgm:pt modelId="{A05B34BC-A38C-4EC8-80A6-7D72834A3A7A}" type="pres">
      <dgm:prSet presAssocID="{DFE94C4A-636B-4265-9F2C-529ECDDE23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5440CB21-A735-4938-A388-9446176910BD}" type="pres">
      <dgm:prSet presAssocID="{D88DF03F-9E40-4012-A4AE-69C7D2F4C84C}" presName="vertFlow" presStyleCnt="0"/>
      <dgm:spPr/>
    </dgm:pt>
    <dgm:pt modelId="{2637D1E1-55DB-4A08-88C2-AB985A424C5D}" type="pres">
      <dgm:prSet presAssocID="{D88DF03F-9E40-4012-A4AE-69C7D2F4C84C}" presName="header" presStyleLbl="node1" presStyleIdx="0" presStyleCnt="3"/>
      <dgm:spPr/>
      <dgm:t>
        <a:bodyPr/>
        <a:lstStyle/>
        <a:p>
          <a:endParaRPr lang="es-CL"/>
        </a:p>
      </dgm:t>
    </dgm:pt>
    <dgm:pt modelId="{968B4EEB-70E8-4D57-BAC6-5D60065262F7}" type="pres">
      <dgm:prSet presAssocID="{6168D471-3C2B-4950-937C-83FCF3EFBB9A}" presName="parTrans" presStyleLbl="sibTrans2D1" presStyleIdx="0" presStyleCnt="15"/>
      <dgm:spPr/>
      <dgm:t>
        <a:bodyPr/>
        <a:lstStyle/>
        <a:p>
          <a:endParaRPr lang="es-CL"/>
        </a:p>
      </dgm:t>
    </dgm:pt>
    <dgm:pt modelId="{D68C58FD-5055-4DA5-B1DC-DA85B9CC636D}" type="pres">
      <dgm:prSet presAssocID="{921DF2D4-A39A-41B8-A021-4B907C34E908}" presName="child" presStyleLbl="alignAccFollowNode1" presStyleIdx="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DE4E5CC-333B-44DC-9300-279BBFBF07BA}" type="pres">
      <dgm:prSet presAssocID="{3AC14B76-2631-4CC2-9707-E101A559A313}" presName="sibTrans" presStyleLbl="sibTrans2D1" presStyleIdx="1" presStyleCnt="15"/>
      <dgm:spPr/>
      <dgm:t>
        <a:bodyPr/>
        <a:lstStyle/>
        <a:p>
          <a:endParaRPr lang="es-CL"/>
        </a:p>
      </dgm:t>
    </dgm:pt>
    <dgm:pt modelId="{0F26B2AD-519A-4659-B35D-0EFDC35113F7}" type="pres">
      <dgm:prSet presAssocID="{99CCCB55-33C3-4EA7-A9F4-3EAFDAFA1E79}" presName="child" presStyleLbl="alignAccFollowNode1" presStyleIdx="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718F563-0402-4395-8E8F-8B06D8B1242F}" type="pres">
      <dgm:prSet presAssocID="{F442B701-944D-415B-AFF4-BFA141AA67A2}" presName="sibTrans" presStyleLbl="sibTrans2D1" presStyleIdx="2" presStyleCnt="15"/>
      <dgm:spPr/>
      <dgm:t>
        <a:bodyPr/>
        <a:lstStyle/>
        <a:p>
          <a:endParaRPr lang="es-CL"/>
        </a:p>
      </dgm:t>
    </dgm:pt>
    <dgm:pt modelId="{D428193D-36BE-4315-AB69-0FE165429010}" type="pres">
      <dgm:prSet presAssocID="{F8B555A6-F9F1-44E9-8015-4E13E4B5BC8A}" presName="child" presStyleLbl="alignAccFollowNode1" presStyleIdx="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9A0E8E2-F485-4FC5-8789-C4634C89918B}" type="pres">
      <dgm:prSet presAssocID="{303F396C-3A78-4BDE-8B14-CE771DA9617C}" presName="sibTrans" presStyleLbl="sibTrans2D1" presStyleIdx="3" presStyleCnt="15"/>
      <dgm:spPr/>
      <dgm:t>
        <a:bodyPr/>
        <a:lstStyle/>
        <a:p>
          <a:endParaRPr lang="es-CL"/>
        </a:p>
      </dgm:t>
    </dgm:pt>
    <dgm:pt modelId="{9F21AE5A-EB73-4F49-A172-CD5E5EFA9B84}" type="pres">
      <dgm:prSet presAssocID="{5585C916-66C9-4B08-AAA3-8B3B3448FDAD}" presName="child" presStyleLbl="alignAccFollowNode1" presStyleIdx="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E72AB3E-4B57-42B6-BA87-2976DC2608EA}" type="pres">
      <dgm:prSet presAssocID="{D4907D2B-D749-4B3A-9A52-908F5C4EB4B6}" presName="sibTrans" presStyleLbl="sibTrans2D1" presStyleIdx="4" presStyleCnt="15"/>
      <dgm:spPr/>
      <dgm:t>
        <a:bodyPr/>
        <a:lstStyle/>
        <a:p>
          <a:endParaRPr lang="es-CL"/>
        </a:p>
      </dgm:t>
    </dgm:pt>
    <dgm:pt modelId="{B4DBD807-0792-44C3-9490-AF35C43CC796}" type="pres">
      <dgm:prSet presAssocID="{0D77458A-B437-4E72-87CD-41B47454F05E}" presName="child" presStyleLbl="alignAccFollowNode1" presStyleIdx="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0620363-BF31-44B8-BBAE-89AF24440D42}" type="pres">
      <dgm:prSet presAssocID="{D88DF03F-9E40-4012-A4AE-69C7D2F4C84C}" presName="hSp" presStyleCnt="0"/>
      <dgm:spPr/>
    </dgm:pt>
    <dgm:pt modelId="{0F2598C2-FB7E-4097-83C2-A13AE21D81AE}" type="pres">
      <dgm:prSet presAssocID="{9121AA66-C4C3-4D9D-A8D7-0FB961B063FD}" presName="vertFlow" presStyleCnt="0"/>
      <dgm:spPr/>
    </dgm:pt>
    <dgm:pt modelId="{32AC4B09-CCF5-44D8-9684-6D7647245458}" type="pres">
      <dgm:prSet presAssocID="{9121AA66-C4C3-4D9D-A8D7-0FB961B063FD}" presName="header" presStyleLbl="node1" presStyleIdx="1" presStyleCnt="3"/>
      <dgm:spPr/>
      <dgm:t>
        <a:bodyPr/>
        <a:lstStyle/>
        <a:p>
          <a:endParaRPr lang="es-CL"/>
        </a:p>
      </dgm:t>
    </dgm:pt>
    <dgm:pt modelId="{7143A925-7426-412E-804A-5DA8EA1E2E78}" type="pres">
      <dgm:prSet presAssocID="{5BCAC32C-CCE8-45AB-9660-EDA0148698A2}" presName="parTrans" presStyleLbl="sibTrans2D1" presStyleIdx="5" presStyleCnt="15"/>
      <dgm:spPr/>
      <dgm:t>
        <a:bodyPr/>
        <a:lstStyle/>
        <a:p>
          <a:endParaRPr lang="es-CL"/>
        </a:p>
      </dgm:t>
    </dgm:pt>
    <dgm:pt modelId="{FD2C7DD0-3A7C-4E56-B550-B399F5E5FF94}" type="pres">
      <dgm:prSet presAssocID="{A32CA8A8-1085-40BB-90A6-1BEA8D8344D9}" presName="child" presStyleLbl="alignAccFollowNode1" presStyleIdx="5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5F721C1-7FD8-4350-BEA3-F3EEF5524BB2}" type="pres">
      <dgm:prSet presAssocID="{D03F700B-083E-47FE-A4B5-8D151BBE4471}" presName="sibTrans" presStyleLbl="sibTrans2D1" presStyleIdx="6" presStyleCnt="15"/>
      <dgm:spPr/>
      <dgm:t>
        <a:bodyPr/>
        <a:lstStyle/>
        <a:p>
          <a:endParaRPr lang="es-CL"/>
        </a:p>
      </dgm:t>
    </dgm:pt>
    <dgm:pt modelId="{202D7EED-7321-4C97-B595-A7D5F3418AC8}" type="pres">
      <dgm:prSet presAssocID="{1BF2E5A8-C06D-434D-AB79-B0C2E5C287CB}" presName="child" presStyleLbl="alignAccFollowNode1" presStyleIdx="6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9A4DD28-9A3E-4C77-B767-34202E5399F8}" type="pres">
      <dgm:prSet presAssocID="{3A395C52-9041-4215-B6BC-A31E7752FEB6}" presName="sibTrans" presStyleLbl="sibTrans2D1" presStyleIdx="7" presStyleCnt="15"/>
      <dgm:spPr/>
      <dgm:t>
        <a:bodyPr/>
        <a:lstStyle/>
        <a:p>
          <a:endParaRPr lang="es-CL"/>
        </a:p>
      </dgm:t>
    </dgm:pt>
    <dgm:pt modelId="{DFC70F9D-1506-48C5-BD1C-898446B8774A}" type="pres">
      <dgm:prSet presAssocID="{7BFF6B06-B0D2-4A3B-B7AC-39D194FD7175}" presName="child" presStyleLbl="alignAccFollowNode1" presStyleIdx="7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D2CA372-98EC-410F-ADDB-CBFEAF1693E6}" type="pres">
      <dgm:prSet presAssocID="{C8838173-749F-47F9-A6F3-2E25BB195D86}" presName="sibTrans" presStyleLbl="sibTrans2D1" presStyleIdx="8" presStyleCnt="15"/>
      <dgm:spPr/>
      <dgm:t>
        <a:bodyPr/>
        <a:lstStyle/>
        <a:p>
          <a:endParaRPr lang="es-CL"/>
        </a:p>
      </dgm:t>
    </dgm:pt>
    <dgm:pt modelId="{F7FEC808-2370-4A05-A4BA-9D4BCB1C4F67}" type="pres">
      <dgm:prSet presAssocID="{A287145F-6B7D-474E-A841-EC7636F59C1E}" presName="child" presStyleLbl="alignAccFollowNode1" presStyleIdx="8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9CC216F-19DF-4910-A6FE-F3905DBBF33A}" type="pres">
      <dgm:prSet presAssocID="{301BEA0E-FB3A-40D0-8694-C53309568C7E}" presName="sibTrans" presStyleLbl="sibTrans2D1" presStyleIdx="9" presStyleCnt="15"/>
      <dgm:spPr/>
      <dgm:t>
        <a:bodyPr/>
        <a:lstStyle/>
        <a:p>
          <a:endParaRPr lang="es-CL"/>
        </a:p>
      </dgm:t>
    </dgm:pt>
    <dgm:pt modelId="{D5C7BE29-7C04-4181-98F9-675909758150}" type="pres">
      <dgm:prSet presAssocID="{767EAA71-CF2D-4D5C-96A7-6217B66213C7}" presName="child" presStyleLbl="alignAccFollowNode1" presStyleIdx="9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E7785BB-75FD-4719-8416-ABA0D86638A7}" type="pres">
      <dgm:prSet presAssocID="{9121AA66-C4C3-4D9D-A8D7-0FB961B063FD}" presName="hSp" presStyleCnt="0"/>
      <dgm:spPr/>
    </dgm:pt>
    <dgm:pt modelId="{2228E1EB-13FB-4BD2-9E8B-87AE8A59DA5E}" type="pres">
      <dgm:prSet presAssocID="{03467B47-A9BF-4073-8178-500C1EFEB1BA}" presName="vertFlow" presStyleCnt="0"/>
      <dgm:spPr/>
    </dgm:pt>
    <dgm:pt modelId="{5C65CDA0-17D2-4BDE-97EA-BDBABBF97BD4}" type="pres">
      <dgm:prSet presAssocID="{03467B47-A9BF-4073-8178-500C1EFEB1BA}" presName="header" presStyleLbl="node1" presStyleIdx="2" presStyleCnt="3"/>
      <dgm:spPr/>
      <dgm:t>
        <a:bodyPr/>
        <a:lstStyle/>
        <a:p>
          <a:endParaRPr lang="es-CL"/>
        </a:p>
      </dgm:t>
    </dgm:pt>
    <dgm:pt modelId="{B74000B5-E08D-4656-AE40-0F7FF7B80D21}" type="pres">
      <dgm:prSet presAssocID="{CEE3819B-C741-4CC4-B1E1-B0B9ED5FA55B}" presName="parTrans" presStyleLbl="sibTrans2D1" presStyleIdx="10" presStyleCnt="15"/>
      <dgm:spPr/>
      <dgm:t>
        <a:bodyPr/>
        <a:lstStyle/>
        <a:p>
          <a:endParaRPr lang="es-CL"/>
        </a:p>
      </dgm:t>
    </dgm:pt>
    <dgm:pt modelId="{B8416664-E81F-4161-B173-F7A7FAAE6C32}" type="pres">
      <dgm:prSet presAssocID="{E25C1302-41CA-444F-A964-D3C600370187}" presName="child" presStyleLbl="alignAccFollowNode1" presStyleIdx="10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F99A1E2-877F-4D8B-BA50-DFA7B4235F8B}" type="pres">
      <dgm:prSet presAssocID="{297CDDBF-55D4-4B8A-90B4-5D0C82AE3C93}" presName="sibTrans" presStyleLbl="sibTrans2D1" presStyleIdx="11" presStyleCnt="15"/>
      <dgm:spPr/>
      <dgm:t>
        <a:bodyPr/>
        <a:lstStyle/>
        <a:p>
          <a:endParaRPr lang="es-CL"/>
        </a:p>
      </dgm:t>
    </dgm:pt>
    <dgm:pt modelId="{EE903F01-D489-449D-9F2F-4A57BFD3925F}" type="pres">
      <dgm:prSet presAssocID="{C378FDB1-EC0C-402D-AAFE-D9769D85A23A}" presName="child" presStyleLbl="alignAccFollowNode1" presStyleIdx="11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F3C616-9707-48D5-93AF-DA8E12F0294A}" type="pres">
      <dgm:prSet presAssocID="{ED401779-E68B-469E-A0EA-F85F6495FA4D}" presName="sibTrans" presStyleLbl="sibTrans2D1" presStyleIdx="12" presStyleCnt="15"/>
      <dgm:spPr/>
      <dgm:t>
        <a:bodyPr/>
        <a:lstStyle/>
        <a:p>
          <a:endParaRPr lang="es-CL"/>
        </a:p>
      </dgm:t>
    </dgm:pt>
    <dgm:pt modelId="{B0EAE4C2-03DE-47CE-A421-129BACD85000}" type="pres">
      <dgm:prSet presAssocID="{9243BD9E-D2F3-452B-B989-FEC9042D541A}" presName="child" presStyleLbl="alignAccFollowNode1" presStyleIdx="12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E8C6301-7CD2-4FEF-A155-55A3D0639AF4}" type="pres">
      <dgm:prSet presAssocID="{DAB11940-0E37-495B-9D4B-297D55E45F2D}" presName="sibTrans" presStyleLbl="sibTrans2D1" presStyleIdx="13" presStyleCnt="15"/>
      <dgm:spPr/>
      <dgm:t>
        <a:bodyPr/>
        <a:lstStyle/>
        <a:p>
          <a:endParaRPr lang="es-CL"/>
        </a:p>
      </dgm:t>
    </dgm:pt>
    <dgm:pt modelId="{F642AB16-9BC8-4078-8BFA-7CC2C60C9A65}" type="pres">
      <dgm:prSet presAssocID="{5C5EAFAB-19E8-499E-9E90-5917215369C6}" presName="child" presStyleLbl="alignAccFollowNode1" presStyleIdx="13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C87188D-6D8E-4B61-98A7-7CDA2F94910C}" type="pres">
      <dgm:prSet presAssocID="{3953936C-0039-4D66-A011-EE5EB338EF61}" presName="sibTrans" presStyleLbl="sibTrans2D1" presStyleIdx="14" presStyleCnt="15"/>
      <dgm:spPr/>
      <dgm:t>
        <a:bodyPr/>
        <a:lstStyle/>
        <a:p>
          <a:endParaRPr lang="es-CL"/>
        </a:p>
      </dgm:t>
    </dgm:pt>
    <dgm:pt modelId="{9642811A-3B5E-44BB-82E3-3F553208624C}" type="pres">
      <dgm:prSet presAssocID="{838227C7-D6D7-48B1-B000-47FB64C66066}" presName="child" presStyleLbl="alignAccFollowNode1" presStyleIdx="14" presStyleCnt="1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517A71DC-10D1-4B2C-9AC8-B4233C6D0764}" type="presOf" srcId="{301BEA0E-FB3A-40D0-8694-C53309568C7E}" destId="{B9CC216F-19DF-4910-A6FE-F3905DBBF33A}" srcOrd="0" destOrd="0" presId="urn:microsoft.com/office/officeart/2005/8/layout/lProcess1"/>
    <dgm:cxn modelId="{D3CAB7F3-0821-4FB8-9681-ECF41EDF716B}" srcId="{9121AA66-C4C3-4D9D-A8D7-0FB961B063FD}" destId="{7BFF6B06-B0D2-4A3B-B7AC-39D194FD7175}" srcOrd="2" destOrd="0" parTransId="{A7338229-084A-4217-9C49-31BD8953E496}" sibTransId="{C8838173-749F-47F9-A6F3-2E25BB195D86}"/>
    <dgm:cxn modelId="{869F4D9B-3AB5-4554-8A8A-3C526B5A4935}" type="presOf" srcId="{767EAA71-CF2D-4D5C-96A7-6217B66213C7}" destId="{D5C7BE29-7C04-4181-98F9-675909758150}" srcOrd="0" destOrd="0" presId="urn:microsoft.com/office/officeart/2005/8/layout/lProcess1"/>
    <dgm:cxn modelId="{30227C0C-0542-4A38-969A-F230DC339EF5}" type="presOf" srcId="{ED401779-E68B-469E-A0EA-F85F6495FA4D}" destId="{82F3C616-9707-48D5-93AF-DA8E12F0294A}" srcOrd="0" destOrd="0" presId="urn:microsoft.com/office/officeart/2005/8/layout/lProcess1"/>
    <dgm:cxn modelId="{21A56258-5FD6-41CB-B570-2BDB12836A10}" type="presOf" srcId="{303F396C-3A78-4BDE-8B14-CE771DA9617C}" destId="{29A0E8E2-F485-4FC5-8789-C4634C89918B}" srcOrd="0" destOrd="0" presId="urn:microsoft.com/office/officeart/2005/8/layout/lProcess1"/>
    <dgm:cxn modelId="{570070F7-A1C5-4FF8-95BA-21606AE3C00C}" type="presOf" srcId="{9243BD9E-D2F3-452B-B989-FEC9042D541A}" destId="{B0EAE4C2-03DE-47CE-A421-129BACD85000}" srcOrd="0" destOrd="0" presId="urn:microsoft.com/office/officeart/2005/8/layout/lProcess1"/>
    <dgm:cxn modelId="{A6E6085E-5B62-4A38-9009-C12D939081FD}" type="presOf" srcId="{D03F700B-083E-47FE-A4B5-8D151BBE4471}" destId="{05F721C1-7FD8-4350-BEA3-F3EEF5524BB2}" srcOrd="0" destOrd="0" presId="urn:microsoft.com/office/officeart/2005/8/layout/lProcess1"/>
    <dgm:cxn modelId="{12F9F246-0AE5-4858-A108-0027FC66E2F3}" srcId="{DFE94C4A-636B-4265-9F2C-529ECDDE2366}" destId="{03467B47-A9BF-4073-8178-500C1EFEB1BA}" srcOrd="2" destOrd="0" parTransId="{064DAEEA-AB83-47CE-AF9C-B27175691A87}" sibTransId="{3EBD46DD-CA41-412E-829E-7BAA7E66664A}"/>
    <dgm:cxn modelId="{5956C58F-A17E-482B-A2FB-F499EE0BF23A}" srcId="{DFE94C4A-636B-4265-9F2C-529ECDDE2366}" destId="{9121AA66-C4C3-4D9D-A8D7-0FB961B063FD}" srcOrd="1" destOrd="0" parTransId="{151FB45E-A971-499D-A2A7-ABDE3E996B2C}" sibTransId="{1E62FBF8-C7C6-4709-B3E6-45554A8EA8CF}"/>
    <dgm:cxn modelId="{053CA287-9606-47BE-AA51-D6B23E1C7A53}" type="presOf" srcId="{F442B701-944D-415B-AFF4-BFA141AA67A2}" destId="{2718F563-0402-4395-8E8F-8B06D8B1242F}" srcOrd="0" destOrd="0" presId="urn:microsoft.com/office/officeart/2005/8/layout/lProcess1"/>
    <dgm:cxn modelId="{E4A45EBC-22A7-4B12-A5C0-ED8755BAE246}" srcId="{03467B47-A9BF-4073-8178-500C1EFEB1BA}" destId="{5C5EAFAB-19E8-499E-9E90-5917215369C6}" srcOrd="3" destOrd="0" parTransId="{A35A8835-A931-424B-A6D3-252AC4A8A7A2}" sibTransId="{3953936C-0039-4D66-A011-EE5EB338EF61}"/>
    <dgm:cxn modelId="{8700A5C9-60D7-4345-930C-C88ADC03151D}" type="presOf" srcId="{F8B555A6-F9F1-44E9-8015-4E13E4B5BC8A}" destId="{D428193D-36BE-4315-AB69-0FE165429010}" srcOrd="0" destOrd="0" presId="urn:microsoft.com/office/officeart/2005/8/layout/lProcess1"/>
    <dgm:cxn modelId="{DFB4C75D-428C-48C7-BF5B-EB8C92A63275}" srcId="{D88DF03F-9E40-4012-A4AE-69C7D2F4C84C}" destId="{F8B555A6-F9F1-44E9-8015-4E13E4B5BC8A}" srcOrd="2" destOrd="0" parTransId="{339FEA8C-D758-4576-AC0E-954D4E76A7AA}" sibTransId="{303F396C-3A78-4BDE-8B14-CE771DA9617C}"/>
    <dgm:cxn modelId="{7BC099ED-510F-43C1-8972-5E0B74413CEF}" type="presOf" srcId="{6168D471-3C2B-4950-937C-83FCF3EFBB9A}" destId="{968B4EEB-70E8-4D57-BAC6-5D60065262F7}" srcOrd="0" destOrd="0" presId="urn:microsoft.com/office/officeart/2005/8/layout/lProcess1"/>
    <dgm:cxn modelId="{1B3F059F-6CEE-463E-8ED6-1ED4A5C725E6}" type="presOf" srcId="{7BFF6B06-B0D2-4A3B-B7AC-39D194FD7175}" destId="{DFC70F9D-1506-48C5-BD1C-898446B8774A}" srcOrd="0" destOrd="0" presId="urn:microsoft.com/office/officeart/2005/8/layout/lProcess1"/>
    <dgm:cxn modelId="{71B050C4-E15B-41E2-AA6C-965E69F6A3A3}" type="presOf" srcId="{99CCCB55-33C3-4EA7-A9F4-3EAFDAFA1E79}" destId="{0F26B2AD-519A-4659-B35D-0EFDC35113F7}" srcOrd="0" destOrd="0" presId="urn:microsoft.com/office/officeart/2005/8/layout/lProcess1"/>
    <dgm:cxn modelId="{5961BE65-AA4A-45C2-98E1-32FA0F3DA7F3}" type="presOf" srcId="{3A395C52-9041-4215-B6BC-A31E7752FEB6}" destId="{C9A4DD28-9A3E-4C77-B767-34202E5399F8}" srcOrd="0" destOrd="0" presId="urn:microsoft.com/office/officeart/2005/8/layout/lProcess1"/>
    <dgm:cxn modelId="{75E3846D-6457-48F2-BD9F-95392A3EF868}" type="presOf" srcId="{CEE3819B-C741-4CC4-B1E1-B0B9ED5FA55B}" destId="{B74000B5-E08D-4656-AE40-0F7FF7B80D21}" srcOrd="0" destOrd="0" presId="urn:microsoft.com/office/officeart/2005/8/layout/lProcess1"/>
    <dgm:cxn modelId="{CFE295C5-9FE3-418E-A759-0B1FBA6F6046}" type="presOf" srcId="{A287145F-6B7D-474E-A841-EC7636F59C1E}" destId="{F7FEC808-2370-4A05-A4BA-9D4BCB1C4F67}" srcOrd="0" destOrd="0" presId="urn:microsoft.com/office/officeart/2005/8/layout/lProcess1"/>
    <dgm:cxn modelId="{C804A30E-B8B4-49C2-8531-6B528062B3A5}" type="presOf" srcId="{297CDDBF-55D4-4B8A-90B4-5D0C82AE3C93}" destId="{FF99A1E2-877F-4D8B-BA50-DFA7B4235F8B}" srcOrd="0" destOrd="0" presId="urn:microsoft.com/office/officeart/2005/8/layout/lProcess1"/>
    <dgm:cxn modelId="{B94C893A-DAE0-4C00-8879-5CF32AEA0D0F}" srcId="{03467B47-A9BF-4073-8178-500C1EFEB1BA}" destId="{838227C7-D6D7-48B1-B000-47FB64C66066}" srcOrd="4" destOrd="0" parTransId="{916BC088-452D-4091-8DCF-DD64AF57D5E9}" sibTransId="{ED36D0D6-6FD5-4C83-A210-050CB2A99950}"/>
    <dgm:cxn modelId="{82647DEC-4C18-4385-BDC2-8DFDEEF66AFC}" type="presOf" srcId="{3AC14B76-2631-4CC2-9707-E101A559A313}" destId="{FDE4E5CC-333B-44DC-9300-279BBFBF07BA}" srcOrd="0" destOrd="0" presId="urn:microsoft.com/office/officeart/2005/8/layout/lProcess1"/>
    <dgm:cxn modelId="{8894E9DA-B53B-4A71-9B75-0C0894A4405C}" srcId="{D88DF03F-9E40-4012-A4AE-69C7D2F4C84C}" destId="{0D77458A-B437-4E72-87CD-41B47454F05E}" srcOrd="4" destOrd="0" parTransId="{EC3F5528-360E-4858-B9D3-07E0A3405EAC}" sibTransId="{EFB3846B-20C4-4A3F-BD9C-671D0165EC55}"/>
    <dgm:cxn modelId="{2172781D-8150-452D-BB43-4B3F8B1F98FF}" type="presOf" srcId="{921DF2D4-A39A-41B8-A021-4B907C34E908}" destId="{D68C58FD-5055-4DA5-B1DC-DA85B9CC636D}" srcOrd="0" destOrd="0" presId="urn:microsoft.com/office/officeart/2005/8/layout/lProcess1"/>
    <dgm:cxn modelId="{2F1E35B1-412D-4085-83DB-EB12FF7E668C}" srcId="{D88DF03F-9E40-4012-A4AE-69C7D2F4C84C}" destId="{99CCCB55-33C3-4EA7-A9F4-3EAFDAFA1E79}" srcOrd="1" destOrd="0" parTransId="{B76111B3-B770-4405-9C6E-A15EDC2B1D05}" sibTransId="{F442B701-944D-415B-AFF4-BFA141AA67A2}"/>
    <dgm:cxn modelId="{D7D0D15D-DE51-4286-B01A-26481CDF9374}" type="presOf" srcId="{DAB11940-0E37-495B-9D4B-297D55E45F2D}" destId="{3E8C6301-7CD2-4FEF-A155-55A3D0639AF4}" srcOrd="0" destOrd="0" presId="urn:microsoft.com/office/officeart/2005/8/layout/lProcess1"/>
    <dgm:cxn modelId="{2CD94B2F-D070-43F3-B076-6D56B2F37E07}" srcId="{9121AA66-C4C3-4D9D-A8D7-0FB961B063FD}" destId="{1BF2E5A8-C06D-434D-AB79-B0C2E5C287CB}" srcOrd="1" destOrd="0" parTransId="{246D8F2A-6BFD-4E7F-AC53-10899151DEAF}" sibTransId="{3A395C52-9041-4215-B6BC-A31E7752FEB6}"/>
    <dgm:cxn modelId="{E55BA5FF-F0E8-4026-BEC8-BFFC531D9B64}" srcId="{D88DF03F-9E40-4012-A4AE-69C7D2F4C84C}" destId="{5585C916-66C9-4B08-AAA3-8B3B3448FDAD}" srcOrd="3" destOrd="0" parTransId="{914FA576-6189-48F0-8B04-3F238FA8F424}" sibTransId="{D4907D2B-D749-4B3A-9A52-908F5C4EB4B6}"/>
    <dgm:cxn modelId="{FE8D6929-EBA7-4A59-A830-F3455EA3BFBB}" srcId="{D88DF03F-9E40-4012-A4AE-69C7D2F4C84C}" destId="{921DF2D4-A39A-41B8-A021-4B907C34E908}" srcOrd="0" destOrd="0" parTransId="{6168D471-3C2B-4950-937C-83FCF3EFBB9A}" sibTransId="{3AC14B76-2631-4CC2-9707-E101A559A313}"/>
    <dgm:cxn modelId="{774DB2FC-8194-41E4-A15D-FB6DE9BC8CC6}" type="presOf" srcId="{5C5EAFAB-19E8-499E-9E90-5917215369C6}" destId="{F642AB16-9BC8-4078-8BFA-7CC2C60C9A65}" srcOrd="0" destOrd="0" presId="urn:microsoft.com/office/officeart/2005/8/layout/lProcess1"/>
    <dgm:cxn modelId="{53FC420A-1EE6-4D1C-91C8-79E93483F7B7}" type="presOf" srcId="{1BF2E5A8-C06D-434D-AB79-B0C2E5C287CB}" destId="{202D7EED-7321-4C97-B595-A7D5F3418AC8}" srcOrd="0" destOrd="0" presId="urn:microsoft.com/office/officeart/2005/8/layout/lProcess1"/>
    <dgm:cxn modelId="{8A323410-6ECE-48A7-A617-DDC9A7AEBDF1}" type="presOf" srcId="{9121AA66-C4C3-4D9D-A8D7-0FB961B063FD}" destId="{32AC4B09-CCF5-44D8-9684-6D7647245458}" srcOrd="0" destOrd="0" presId="urn:microsoft.com/office/officeart/2005/8/layout/lProcess1"/>
    <dgm:cxn modelId="{25B06948-A01F-4F4A-8B58-B3E57C57AEEC}" srcId="{9121AA66-C4C3-4D9D-A8D7-0FB961B063FD}" destId="{A32CA8A8-1085-40BB-90A6-1BEA8D8344D9}" srcOrd="0" destOrd="0" parTransId="{5BCAC32C-CCE8-45AB-9660-EDA0148698A2}" sibTransId="{D03F700B-083E-47FE-A4B5-8D151BBE4471}"/>
    <dgm:cxn modelId="{A754ED7C-6D8C-4012-9CBC-26868014E145}" type="presOf" srcId="{838227C7-D6D7-48B1-B000-47FB64C66066}" destId="{9642811A-3B5E-44BB-82E3-3F553208624C}" srcOrd="0" destOrd="0" presId="urn:microsoft.com/office/officeart/2005/8/layout/lProcess1"/>
    <dgm:cxn modelId="{86383B81-9C70-4191-B54D-B1CE1441459B}" srcId="{9121AA66-C4C3-4D9D-A8D7-0FB961B063FD}" destId="{A287145F-6B7D-474E-A841-EC7636F59C1E}" srcOrd="3" destOrd="0" parTransId="{9C543A0F-E546-46AF-BA4C-E91A4D416550}" sibTransId="{301BEA0E-FB3A-40D0-8694-C53309568C7E}"/>
    <dgm:cxn modelId="{C6B7527D-728C-441E-9528-54692291F8A1}" type="presOf" srcId="{3953936C-0039-4D66-A011-EE5EB338EF61}" destId="{2C87188D-6D8E-4B61-98A7-7CDA2F94910C}" srcOrd="0" destOrd="0" presId="urn:microsoft.com/office/officeart/2005/8/layout/lProcess1"/>
    <dgm:cxn modelId="{D8172229-DD2F-474E-9004-D119C02D2FC7}" type="presOf" srcId="{03467B47-A9BF-4073-8178-500C1EFEB1BA}" destId="{5C65CDA0-17D2-4BDE-97EA-BDBABBF97BD4}" srcOrd="0" destOrd="0" presId="urn:microsoft.com/office/officeart/2005/8/layout/lProcess1"/>
    <dgm:cxn modelId="{662BFCD3-6F29-4511-BC00-376BF09C182C}" type="presOf" srcId="{0D77458A-B437-4E72-87CD-41B47454F05E}" destId="{B4DBD807-0792-44C3-9490-AF35C43CC796}" srcOrd="0" destOrd="0" presId="urn:microsoft.com/office/officeart/2005/8/layout/lProcess1"/>
    <dgm:cxn modelId="{22AF3BA7-DD66-48E0-8384-35D98F0EBF44}" type="presOf" srcId="{D4907D2B-D749-4B3A-9A52-908F5C4EB4B6}" destId="{1E72AB3E-4B57-42B6-BA87-2976DC2608EA}" srcOrd="0" destOrd="0" presId="urn:microsoft.com/office/officeart/2005/8/layout/lProcess1"/>
    <dgm:cxn modelId="{5369C589-7543-4215-8AFC-3C1EE860C19D}" type="presOf" srcId="{5BCAC32C-CCE8-45AB-9660-EDA0148698A2}" destId="{7143A925-7426-412E-804A-5DA8EA1E2E78}" srcOrd="0" destOrd="0" presId="urn:microsoft.com/office/officeart/2005/8/layout/lProcess1"/>
    <dgm:cxn modelId="{4E6C1D59-5DE5-4DB8-8812-3B8E52271C62}" srcId="{9121AA66-C4C3-4D9D-A8D7-0FB961B063FD}" destId="{767EAA71-CF2D-4D5C-96A7-6217B66213C7}" srcOrd="4" destOrd="0" parTransId="{780DAC50-D784-4888-B05A-7E819894934B}" sibTransId="{5671D02F-2DEB-4C15-92F1-A06380F4FE67}"/>
    <dgm:cxn modelId="{994370FE-B9D5-442C-8785-4B80B9902655}" type="presOf" srcId="{A32CA8A8-1085-40BB-90A6-1BEA8D8344D9}" destId="{FD2C7DD0-3A7C-4E56-B550-B399F5E5FF94}" srcOrd="0" destOrd="0" presId="urn:microsoft.com/office/officeart/2005/8/layout/lProcess1"/>
    <dgm:cxn modelId="{4E4DAA42-628A-452B-8EB7-7DCF760EA5B8}" type="presOf" srcId="{C378FDB1-EC0C-402D-AAFE-D9769D85A23A}" destId="{EE903F01-D489-449D-9F2F-4A57BFD3925F}" srcOrd="0" destOrd="0" presId="urn:microsoft.com/office/officeart/2005/8/layout/lProcess1"/>
    <dgm:cxn modelId="{08253EF2-2BB8-41E8-998F-1983142DA612}" srcId="{DFE94C4A-636B-4265-9F2C-529ECDDE2366}" destId="{D88DF03F-9E40-4012-A4AE-69C7D2F4C84C}" srcOrd="0" destOrd="0" parTransId="{270B18D5-6999-4B55-AC05-DD0CF8AD1F19}" sibTransId="{888C20DE-2B5C-4D87-B7FD-F0DB9A7154C7}"/>
    <dgm:cxn modelId="{4DCBEBF7-C5D3-4526-98FB-7F5E47411AC2}" type="presOf" srcId="{E25C1302-41CA-444F-A964-D3C600370187}" destId="{B8416664-E81F-4161-B173-F7A7FAAE6C32}" srcOrd="0" destOrd="0" presId="urn:microsoft.com/office/officeart/2005/8/layout/lProcess1"/>
    <dgm:cxn modelId="{746573D2-B180-4032-AE05-253A344E71E7}" srcId="{03467B47-A9BF-4073-8178-500C1EFEB1BA}" destId="{C378FDB1-EC0C-402D-AAFE-D9769D85A23A}" srcOrd="1" destOrd="0" parTransId="{AF02AC19-59EF-4344-ACB8-FA480059D9C7}" sibTransId="{ED401779-E68B-469E-A0EA-F85F6495FA4D}"/>
    <dgm:cxn modelId="{CD88844C-0DDD-4FC9-9E64-6B41DB212F25}" srcId="{03467B47-A9BF-4073-8178-500C1EFEB1BA}" destId="{9243BD9E-D2F3-452B-B989-FEC9042D541A}" srcOrd="2" destOrd="0" parTransId="{12546491-2A80-46AA-8163-B65CC0AEE25B}" sibTransId="{DAB11940-0E37-495B-9D4B-297D55E45F2D}"/>
    <dgm:cxn modelId="{98D33648-9C38-4961-8BD8-2D81443D6A9B}" srcId="{03467B47-A9BF-4073-8178-500C1EFEB1BA}" destId="{E25C1302-41CA-444F-A964-D3C600370187}" srcOrd="0" destOrd="0" parTransId="{CEE3819B-C741-4CC4-B1E1-B0B9ED5FA55B}" sibTransId="{297CDDBF-55D4-4B8A-90B4-5D0C82AE3C93}"/>
    <dgm:cxn modelId="{8277BE06-4779-4DF1-B0ED-D27C81AD45B2}" type="presOf" srcId="{C8838173-749F-47F9-A6F3-2E25BB195D86}" destId="{7D2CA372-98EC-410F-ADDB-CBFEAF1693E6}" srcOrd="0" destOrd="0" presId="urn:microsoft.com/office/officeart/2005/8/layout/lProcess1"/>
    <dgm:cxn modelId="{38C54BB9-F244-4DA5-802E-50DFB7A531C5}" type="presOf" srcId="{D88DF03F-9E40-4012-A4AE-69C7D2F4C84C}" destId="{2637D1E1-55DB-4A08-88C2-AB985A424C5D}" srcOrd="0" destOrd="0" presId="urn:microsoft.com/office/officeart/2005/8/layout/lProcess1"/>
    <dgm:cxn modelId="{902523DA-ABE9-4E7C-B33F-6311B8091FA9}" type="presOf" srcId="{DFE94C4A-636B-4265-9F2C-529ECDDE2366}" destId="{A05B34BC-A38C-4EC8-80A6-7D72834A3A7A}" srcOrd="0" destOrd="0" presId="urn:microsoft.com/office/officeart/2005/8/layout/lProcess1"/>
    <dgm:cxn modelId="{9611BA02-E597-4970-97FE-C8CD2B54DEB9}" type="presOf" srcId="{5585C916-66C9-4B08-AAA3-8B3B3448FDAD}" destId="{9F21AE5A-EB73-4F49-A172-CD5E5EFA9B84}" srcOrd="0" destOrd="0" presId="urn:microsoft.com/office/officeart/2005/8/layout/lProcess1"/>
    <dgm:cxn modelId="{9D082A24-7799-47A1-AF78-81BE424C06FB}" type="presParOf" srcId="{A05B34BC-A38C-4EC8-80A6-7D72834A3A7A}" destId="{5440CB21-A735-4938-A388-9446176910BD}" srcOrd="0" destOrd="0" presId="urn:microsoft.com/office/officeart/2005/8/layout/lProcess1"/>
    <dgm:cxn modelId="{326D009E-1E05-42D1-B8EE-50274E1CC971}" type="presParOf" srcId="{5440CB21-A735-4938-A388-9446176910BD}" destId="{2637D1E1-55DB-4A08-88C2-AB985A424C5D}" srcOrd="0" destOrd="0" presId="urn:microsoft.com/office/officeart/2005/8/layout/lProcess1"/>
    <dgm:cxn modelId="{42A3EC66-EE24-4189-84EE-40D8A19C357E}" type="presParOf" srcId="{5440CB21-A735-4938-A388-9446176910BD}" destId="{968B4EEB-70E8-4D57-BAC6-5D60065262F7}" srcOrd="1" destOrd="0" presId="urn:microsoft.com/office/officeart/2005/8/layout/lProcess1"/>
    <dgm:cxn modelId="{E2BA9E3B-15AC-4931-A427-778DC5A794B8}" type="presParOf" srcId="{5440CB21-A735-4938-A388-9446176910BD}" destId="{D68C58FD-5055-4DA5-B1DC-DA85B9CC636D}" srcOrd="2" destOrd="0" presId="urn:microsoft.com/office/officeart/2005/8/layout/lProcess1"/>
    <dgm:cxn modelId="{C1DEBDE0-342C-4A0D-B817-8DE89EB1FCAD}" type="presParOf" srcId="{5440CB21-A735-4938-A388-9446176910BD}" destId="{FDE4E5CC-333B-44DC-9300-279BBFBF07BA}" srcOrd="3" destOrd="0" presId="urn:microsoft.com/office/officeart/2005/8/layout/lProcess1"/>
    <dgm:cxn modelId="{59558FE2-477C-4C50-8E5E-62ACF97E8899}" type="presParOf" srcId="{5440CB21-A735-4938-A388-9446176910BD}" destId="{0F26B2AD-519A-4659-B35D-0EFDC35113F7}" srcOrd="4" destOrd="0" presId="urn:microsoft.com/office/officeart/2005/8/layout/lProcess1"/>
    <dgm:cxn modelId="{B0F5E0DC-8799-4D2E-92F4-306FBC466D30}" type="presParOf" srcId="{5440CB21-A735-4938-A388-9446176910BD}" destId="{2718F563-0402-4395-8E8F-8B06D8B1242F}" srcOrd="5" destOrd="0" presId="urn:microsoft.com/office/officeart/2005/8/layout/lProcess1"/>
    <dgm:cxn modelId="{672B2243-6027-4ED3-937A-4D759F5282EC}" type="presParOf" srcId="{5440CB21-A735-4938-A388-9446176910BD}" destId="{D428193D-36BE-4315-AB69-0FE165429010}" srcOrd="6" destOrd="0" presId="urn:microsoft.com/office/officeart/2005/8/layout/lProcess1"/>
    <dgm:cxn modelId="{83B82F77-0407-4F05-BBC5-EF5E698DAE0F}" type="presParOf" srcId="{5440CB21-A735-4938-A388-9446176910BD}" destId="{29A0E8E2-F485-4FC5-8789-C4634C89918B}" srcOrd="7" destOrd="0" presId="urn:microsoft.com/office/officeart/2005/8/layout/lProcess1"/>
    <dgm:cxn modelId="{336B1FEF-86D2-4461-B6CD-109AF8A40114}" type="presParOf" srcId="{5440CB21-A735-4938-A388-9446176910BD}" destId="{9F21AE5A-EB73-4F49-A172-CD5E5EFA9B84}" srcOrd="8" destOrd="0" presId="urn:microsoft.com/office/officeart/2005/8/layout/lProcess1"/>
    <dgm:cxn modelId="{4F36FCDD-4674-4F33-B75E-397549FB0117}" type="presParOf" srcId="{5440CB21-A735-4938-A388-9446176910BD}" destId="{1E72AB3E-4B57-42B6-BA87-2976DC2608EA}" srcOrd="9" destOrd="0" presId="urn:microsoft.com/office/officeart/2005/8/layout/lProcess1"/>
    <dgm:cxn modelId="{4553CBCC-8303-450C-81B8-B9D059C25960}" type="presParOf" srcId="{5440CB21-A735-4938-A388-9446176910BD}" destId="{B4DBD807-0792-44C3-9490-AF35C43CC796}" srcOrd="10" destOrd="0" presId="urn:microsoft.com/office/officeart/2005/8/layout/lProcess1"/>
    <dgm:cxn modelId="{1C2DC5B4-F675-4F5F-A927-0C88B458564D}" type="presParOf" srcId="{A05B34BC-A38C-4EC8-80A6-7D72834A3A7A}" destId="{10620363-BF31-44B8-BBAE-89AF24440D42}" srcOrd="1" destOrd="0" presId="urn:microsoft.com/office/officeart/2005/8/layout/lProcess1"/>
    <dgm:cxn modelId="{82A1128D-1D15-4C05-98BC-2289B38A5E1E}" type="presParOf" srcId="{A05B34BC-A38C-4EC8-80A6-7D72834A3A7A}" destId="{0F2598C2-FB7E-4097-83C2-A13AE21D81AE}" srcOrd="2" destOrd="0" presId="urn:microsoft.com/office/officeart/2005/8/layout/lProcess1"/>
    <dgm:cxn modelId="{6A072DCE-04D5-433D-B536-FF51CF475AC6}" type="presParOf" srcId="{0F2598C2-FB7E-4097-83C2-A13AE21D81AE}" destId="{32AC4B09-CCF5-44D8-9684-6D7647245458}" srcOrd="0" destOrd="0" presId="urn:microsoft.com/office/officeart/2005/8/layout/lProcess1"/>
    <dgm:cxn modelId="{9F00FFA9-10FD-446A-81C6-78DA88478150}" type="presParOf" srcId="{0F2598C2-FB7E-4097-83C2-A13AE21D81AE}" destId="{7143A925-7426-412E-804A-5DA8EA1E2E78}" srcOrd="1" destOrd="0" presId="urn:microsoft.com/office/officeart/2005/8/layout/lProcess1"/>
    <dgm:cxn modelId="{2CADEE41-C47B-4277-81E9-C23A216395B9}" type="presParOf" srcId="{0F2598C2-FB7E-4097-83C2-A13AE21D81AE}" destId="{FD2C7DD0-3A7C-4E56-B550-B399F5E5FF94}" srcOrd="2" destOrd="0" presId="urn:microsoft.com/office/officeart/2005/8/layout/lProcess1"/>
    <dgm:cxn modelId="{EE9F5352-4E5F-4E85-940D-8E80F41EC167}" type="presParOf" srcId="{0F2598C2-FB7E-4097-83C2-A13AE21D81AE}" destId="{05F721C1-7FD8-4350-BEA3-F3EEF5524BB2}" srcOrd="3" destOrd="0" presId="urn:microsoft.com/office/officeart/2005/8/layout/lProcess1"/>
    <dgm:cxn modelId="{C92758E2-57A6-4A18-BC33-434CCB5AAF0A}" type="presParOf" srcId="{0F2598C2-FB7E-4097-83C2-A13AE21D81AE}" destId="{202D7EED-7321-4C97-B595-A7D5F3418AC8}" srcOrd="4" destOrd="0" presId="urn:microsoft.com/office/officeart/2005/8/layout/lProcess1"/>
    <dgm:cxn modelId="{37BC5BE1-DAD9-44C5-9CAC-A1BFD1EBB107}" type="presParOf" srcId="{0F2598C2-FB7E-4097-83C2-A13AE21D81AE}" destId="{C9A4DD28-9A3E-4C77-B767-34202E5399F8}" srcOrd="5" destOrd="0" presId="urn:microsoft.com/office/officeart/2005/8/layout/lProcess1"/>
    <dgm:cxn modelId="{70335367-3629-44F8-B10D-04AA7DDB1617}" type="presParOf" srcId="{0F2598C2-FB7E-4097-83C2-A13AE21D81AE}" destId="{DFC70F9D-1506-48C5-BD1C-898446B8774A}" srcOrd="6" destOrd="0" presId="urn:microsoft.com/office/officeart/2005/8/layout/lProcess1"/>
    <dgm:cxn modelId="{D08EEE27-A59F-41E8-8AB4-F5DA39F0D516}" type="presParOf" srcId="{0F2598C2-FB7E-4097-83C2-A13AE21D81AE}" destId="{7D2CA372-98EC-410F-ADDB-CBFEAF1693E6}" srcOrd="7" destOrd="0" presId="urn:microsoft.com/office/officeart/2005/8/layout/lProcess1"/>
    <dgm:cxn modelId="{26FAC3A5-4719-4B07-A128-3840A0449F65}" type="presParOf" srcId="{0F2598C2-FB7E-4097-83C2-A13AE21D81AE}" destId="{F7FEC808-2370-4A05-A4BA-9D4BCB1C4F67}" srcOrd="8" destOrd="0" presId="urn:microsoft.com/office/officeart/2005/8/layout/lProcess1"/>
    <dgm:cxn modelId="{82C71741-B1A8-48D4-80FA-C997CA4EC4BD}" type="presParOf" srcId="{0F2598C2-FB7E-4097-83C2-A13AE21D81AE}" destId="{B9CC216F-19DF-4910-A6FE-F3905DBBF33A}" srcOrd="9" destOrd="0" presId="urn:microsoft.com/office/officeart/2005/8/layout/lProcess1"/>
    <dgm:cxn modelId="{80AAA78D-2C20-4600-9B26-1633B7DAA1B8}" type="presParOf" srcId="{0F2598C2-FB7E-4097-83C2-A13AE21D81AE}" destId="{D5C7BE29-7C04-4181-98F9-675909758150}" srcOrd="10" destOrd="0" presId="urn:microsoft.com/office/officeart/2005/8/layout/lProcess1"/>
    <dgm:cxn modelId="{F8538CC1-EE5A-44BE-8379-564D1567D516}" type="presParOf" srcId="{A05B34BC-A38C-4EC8-80A6-7D72834A3A7A}" destId="{5E7785BB-75FD-4719-8416-ABA0D86638A7}" srcOrd="3" destOrd="0" presId="urn:microsoft.com/office/officeart/2005/8/layout/lProcess1"/>
    <dgm:cxn modelId="{FB3DC661-848D-444D-9CCB-A29FD68816A5}" type="presParOf" srcId="{A05B34BC-A38C-4EC8-80A6-7D72834A3A7A}" destId="{2228E1EB-13FB-4BD2-9E8B-87AE8A59DA5E}" srcOrd="4" destOrd="0" presId="urn:microsoft.com/office/officeart/2005/8/layout/lProcess1"/>
    <dgm:cxn modelId="{AF74F072-EEC0-4015-90F5-00DA9C27464C}" type="presParOf" srcId="{2228E1EB-13FB-4BD2-9E8B-87AE8A59DA5E}" destId="{5C65CDA0-17D2-4BDE-97EA-BDBABBF97BD4}" srcOrd="0" destOrd="0" presId="urn:microsoft.com/office/officeart/2005/8/layout/lProcess1"/>
    <dgm:cxn modelId="{B9B37165-D406-41B9-8EFE-A2A88EE95C2B}" type="presParOf" srcId="{2228E1EB-13FB-4BD2-9E8B-87AE8A59DA5E}" destId="{B74000B5-E08D-4656-AE40-0F7FF7B80D21}" srcOrd="1" destOrd="0" presId="urn:microsoft.com/office/officeart/2005/8/layout/lProcess1"/>
    <dgm:cxn modelId="{EC3C03C6-FE35-463C-BD8C-93F6F6699106}" type="presParOf" srcId="{2228E1EB-13FB-4BD2-9E8B-87AE8A59DA5E}" destId="{B8416664-E81F-4161-B173-F7A7FAAE6C32}" srcOrd="2" destOrd="0" presId="urn:microsoft.com/office/officeart/2005/8/layout/lProcess1"/>
    <dgm:cxn modelId="{0F806EB5-5162-45F6-A326-BCB3197807F1}" type="presParOf" srcId="{2228E1EB-13FB-4BD2-9E8B-87AE8A59DA5E}" destId="{FF99A1E2-877F-4D8B-BA50-DFA7B4235F8B}" srcOrd="3" destOrd="0" presId="urn:microsoft.com/office/officeart/2005/8/layout/lProcess1"/>
    <dgm:cxn modelId="{75E7674A-245E-4ABF-83A1-727ACB8E41FB}" type="presParOf" srcId="{2228E1EB-13FB-4BD2-9E8B-87AE8A59DA5E}" destId="{EE903F01-D489-449D-9F2F-4A57BFD3925F}" srcOrd="4" destOrd="0" presId="urn:microsoft.com/office/officeart/2005/8/layout/lProcess1"/>
    <dgm:cxn modelId="{0BA094D9-E727-4055-8DD6-0085CD2DF113}" type="presParOf" srcId="{2228E1EB-13FB-4BD2-9E8B-87AE8A59DA5E}" destId="{82F3C616-9707-48D5-93AF-DA8E12F0294A}" srcOrd="5" destOrd="0" presId="urn:microsoft.com/office/officeart/2005/8/layout/lProcess1"/>
    <dgm:cxn modelId="{843AA292-21B1-47E7-A80E-69249E529856}" type="presParOf" srcId="{2228E1EB-13FB-4BD2-9E8B-87AE8A59DA5E}" destId="{B0EAE4C2-03DE-47CE-A421-129BACD85000}" srcOrd="6" destOrd="0" presId="urn:microsoft.com/office/officeart/2005/8/layout/lProcess1"/>
    <dgm:cxn modelId="{68D03C2B-3CCD-44F1-9384-67503CE8495B}" type="presParOf" srcId="{2228E1EB-13FB-4BD2-9E8B-87AE8A59DA5E}" destId="{3E8C6301-7CD2-4FEF-A155-55A3D0639AF4}" srcOrd="7" destOrd="0" presId="urn:microsoft.com/office/officeart/2005/8/layout/lProcess1"/>
    <dgm:cxn modelId="{E1A1D009-D3F6-44B2-A381-EAE258F21906}" type="presParOf" srcId="{2228E1EB-13FB-4BD2-9E8B-87AE8A59DA5E}" destId="{F642AB16-9BC8-4078-8BFA-7CC2C60C9A65}" srcOrd="8" destOrd="0" presId="urn:microsoft.com/office/officeart/2005/8/layout/lProcess1"/>
    <dgm:cxn modelId="{C1C13BD1-2C36-4B02-B7DA-F3CA22CE03D2}" type="presParOf" srcId="{2228E1EB-13FB-4BD2-9E8B-87AE8A59DA5E}" destId="{2C87188D-6D8E-4B61-98A7-7CDA2F94910C}" srcOrd="9" destOrd="0" presId="urn:microsoft.com/office/officeart/2005/8/layout/lProcess1"/>
    <dgm:cxn modelId="{7922B315-6E3C-4C49-97D2-72BB3A786FF3}" type="presParOf" srcId="{2228E1EB-13FB-4BD2-9E8B-87AE8A59DA5E}" destId="{9642811A-3B5E-44BB-82E3-3F553208624C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154242-947D-4CC1-8D2A-8BC34E1A407C}" type="doc">
      <dgm:prSet loTypeId="urn:diagrams.loki3.com/BracketList+Icon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846E4D4D-C1EA-48F1-AE70-BABD7F025056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Albertus" pitchFamily="34" charset="0"/>
            </a:rPr>
            <a:t>APORTE SECTOR SOLIDARIO 2016</a:t>
          </a:r>
          <a:endParaRPr lang="es-CO" dirty="0">
            <a:solidFill>
              <a:schemeClr val="tx1"/>
            </a:solidFill>
            <a:latin typeface="Albertus" pitchFamily="34" charset="0"/>
          </a:endParaRPr>
        </a:p>
      </dgm:t>
    </dgm:pt>
    <dgm:pt modelId="{508B7A99-A6E1-4E95-AE7D-DC1DBF637286}" type="parTrans" cxnId="{0C1135E3-A98C-466F-ACA9-D90ABA19D8E1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FC7446D9-8153-482D-BEC5-9CBE0F969B58}" type="sibTrans" cxnId="{0C1135E3-A98C-466F-ACA9-D90ABA19D8E1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274489A6-7267-49CA-8DFD-4E97E5A17639}">
      <dgm:prSet phldrT="[Texto]"/>
      <dgm:spPr/>
      <dgm:t>
        <a:bodyPr/>
        <a:lstStyle/>
        <a:p>
          <a:r>
            <a:rPr lang="es-CL" dirty="0" smtClean="0">
              <a:solidFill>
                <a:schemeClr val="tx1"/>
              </a:solidFill>
              <a:latin typeface="Albertus" pitchFamily="34" charset="0"/>
            </a:rPr>
            <a:t>$195.220.095</a:t>
          </a:r>
          <a:endParaRPr lang="es-CO" dirty="0">
            <a:solidFill>
              <a:schemeClr val="tx1"/>
            </a:solidFill>
            <a:latin typeface="Albertus" pitchFamily="34" charset="0"/>
          </a:endParaRPr>
        </a:p>
      </dgm:t>
    </dgm:pt>
    <dgm:pt modelId="{B947CAA0-0E5C-460C-8CAC-740810AA8C39}" type="parTrans" cxnId="{A24D03D4-3621-4BC0-9AFD-006873FAA7E1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971F8C05-AF3B-4394-8D49-D41FD67C4642}" type="sibTrans" cxnId="{A24D03D4-3621-4BC0-9AFD-006873FAA7E1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700B629D-8BF7-47FF-BB78-A8C03C48C033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Albertus" pitchFamily="34" charset="0"/>
            </a:rPr>
            <a:t>META 2017</a:t>
          </a:r>
          <a:endParaRPr lang="es-CO" dirty="0">
            <a:solidFill>
              <a:schemeClr val="tx1"/>
            </a:solidFill>
            <a:latin typeface="Albertus" pitchFamily="34" charset="0"/>
          </a:endParaRPr>
        </a:p>
      </dgm:t>
    </dgm:pt>
    <dgm:pt modelId="{CACE9E3C-325F-44B8-9BA7-E7CE7EDBF08A}" type="parTrans" cxnId="{18D80CB9-072B-489D-AEFA-A9562B0384BB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260A5C81-BA17-4C73-A597-69D0E500A789}" type="sibTrans" cxnId="{18D80CB9-072B-489D-AEFA-A9562B0384BB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54CD0001-A5C9-4CBD-91D2-9D5A2BDB3EB9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  <a:latin typeface="Albertus" pitchFamily="34" charset="0"/>
            </a:rPr>
            <a:t>500.000.000</a:t>
          </a:r>
          <a:endParaRPr lang="es-CO" dirty="0">
            <a:solidFill>
              <a:schemeClr val="tx1"/>
            </a:solidFill>
            <a:latin typeface="Albertus" pitchFamily="34" charset="0"/>
          </a:endParaRPr>
        </a:p>
      </dgm:t>
    </dgm:pt>
    <dgm:pt modelId="{B6A4F469-5C9E-43E6-BE75-3B2CDF1065C6}" type="parTrans" cxnId="{D7E1E267-A48E-436D-BB26-67559CDCD245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36FFAD87-25D1-446A-9579-ED00C14E0E33}" type="sibTrans" cxnId="{D7E1E267-A48E-436D-BB26-67559CDCD245}">
      <dgm:prSet/>
      <dgm:spPr/>
      <dgm:t>
        <a:bodyPr/>
        <a:lstStyle/>
        <a:p>
          <a:endParaRPr lang="es-CO">
            <a:solidFill>
              <a:schemeClr val="tx1"/>
            </a:solidFill>
            <a:latin typeface="Albertus" pitchFamily="34" charset="0"/>
          </a:endParaRPr>
        </a:p>
      </dgm:t>
    </dgm:pt>
    <dgm:pt modelId="{731A3750-D418-4FC8-BBC9-D5F5EBE80C71}" type="pres">
      <dgm:prSet presAssocID="{11154242-947D-4CC1-8D2A-8BC34E1A40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67EC979-B983-44B0-BC6F-203C34F72EFE}" type="pres">
      <dgm:prSet presAssocID="{846E4D4D-C1EA-48F1-AE70-BABD7F025056}" presName="linNode" presStyleCnt="0"/>
      <dgm:spPr/>
    </dgm:pt>
    <dgm:pt modelId="{77CA3083-D055-497F-8976-5A841911BAF0}" type="pres">
      <dgm:prSet presAssocID="{846E4D4D-C1EA-48F1-AE70-BABD7F025056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94BFC3-07E6-4A08-9A9A-88381EA4DADD}" type="pres">
      <dgm:prSet presAssocID="{846E4D4D-C1EA-48F1-AE70-BABD7F025056}" presName="bracket" presStyleLbl="parChTrans1D1" presStyleIdx="0" presStyleCnt="2"/>
      <dgm:spPr/>
    </dgm:pt>
    <dgm:pt modelId="{3BB0AB27-7512-4385-868E-44DC3EBB95CD}" type="pres">
      <dgm:prSet presAssocID="{846E4D4D-C1EA-48F1-AE70-BABD7F025056}" presName="spH" presStyleCnt="0"/>
      <dgm:spPr/>
    </dgm:pt>
    <dgm:pt modelId="{5C68EECD-789F-481E-BFA3-8E9D40EA1FAD}" type="pres">
      <dgm:prSet presAssocID="{846E4D4D-C1EA-48F1-AE70-BABD7F025056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283A7E-EF0F-4637-8470-C183CE5524E8}" type="pres">
      <dgm:prSet presAssocID="{FC7446D9-8153-482D-BEC5-9CBE0F969B58}" presName="spV" presStyleCnt="0"/>
      <dgm:spPr/>
    </dgm:pt>
    <dgm:pt modelId="{740C58A1-F684-4A28-977B-00C3C0DF7AAD}" type="pres">
      <dgm:prSet presAssocID="{700B629D-8BF7-47FF-BB78-A8C03C48C033}" presName="linNode" presStyleCnt="0"/>
      <dgm:spPr/>
    </dgm:pt>
    <dgm:pt modelId="{F550DB55-8CA1-4A46-B010-BE00D6384B07}" type="pres">
      <dgm:prSet presAssocID="{700B629D-8BF7-47FF-BB78-A8C03C48C033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7C7C3FA-CC4F-4874-871D-A0BD83BA3039}" type="pres">
      <dgm:prSet presAssocID="{700B629D-8BF7-47FF-BB78-A8C03C48C033}" presName="bracket" presStyleLbl="parChTrans1D1" presStyleIdx="1" presStyleCnt="2"/>
      <dgm:spPr/>
    </dgm:pt>
    <dgm:pt modelId="{8EF69278-0306-4ACD-A3D7-9F6FAA5649C4}" type="pres">
      <dgm:prSet presAssocID="{700B629D-8BF7-47FF-BB78-A8C03C48C033}" presName="spH" presStyleCnt="0"/>
      <dgm:spPr/>
    </dgm:pt>
    <dgm:pt modelId="{1CC118DB-C073-4AB8-8084-2CE9466707E5}" type="pres">
      <dgm:prSet presAssocID="{700B629D-8BF7-47FF-BB78-A8C03C48C033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8D80CB9-072B-489D-AEFA-A9562B0384BB}" srcId="{11154242-947D-4CC1-8D2A-8BC34E1A407C}" destId="{700B629D-8BF7-47FF-BB78-A8C03C48C033}" srcOrd="1" destOrd="0" parTransId="{CACE9E3C-325F-44B8-9BA7-E7CE7EDBF08A}" sibTransId="{260A5C81-BA17-4C73-A597-69D0E500A789}"/>
    <dgm:cxn modelId="{DA1CCAA4-B4ED-4828-A9E9-BCB3FA6FEAEE}" type="presOf" srcId="{54CD0001-A5C9-4CBD-91D2-9D5A2BDB3EB9}" destId="{1CC118DB-C073-4AB8-8084-2CE9466707E5}" srcOrd="0" destOrd="0" presId="urn:diagrams.loki3.com/BracketList+Icon"/>
    <dgm:cxn modelId="{3B1B56B3-679C-42E7-906B-1C26EB31387C}" type="presOf" srcId="{846E4D4D-C1EA-48F1-AE70-BABD7F025056}" destId="{77CA3083-D055-497F-8976-5A841911BAF0}" srcOrd="0" destOrd="0" presId="urn:diagrams.loki3.com/BracketList+Icon"/>
    <dgm:cxn modelId="{088AEC2E-94CC-4BE3-80A7-AD7C0998EDEA}" type="presOf" srcId="{700B629D-8BF7-47FF-BB78-A8C03C48C033}" destId="{F550DB55-8CA1-4A46-B010-BE00D6384B07}" srcOrd="0" destOrd="0" presId="urn:diagrams.loki3.com/BracketList+Icon"/>
    <dgm:cxn modelId="{0C1135E3-A98C-466F-ACA9-D90ABA19D8E1}" srcId="{11154242-947D-4CC1-8D2A-8BC34E1A407C}" destId="{846E4D4D-C1EA-48F1-AE70-BABD7F025056}" srcOrd="0" destOrd="0" parTransId="{508B7A99-A6E1-4E95-AE7D-DC1DBF637286}" sibTransId="{FC7446D9-8153-482D-BEC5-9CBE0F969B58}"/>
    <dgm:cxn modelId="{E1579287-C31E-4181-9002-1BF9D4408B57}" type="presOf" srcId="{11154242-947D-4CC1-8D2A-8BC34E1A407C}" destId="{731A3750-D418-4FC8-BBC9-D5F5EBE80C71}" srcOrd="0" destOrd="0" presId="urn:diagrams.loki3.com/BracketList+Icon"/>
    <dgm:cxn modelId="{D7E1E267-A48E-436D-BB26-67559CDCD245}" srcId="{700B629D-8BF7-47FF-BB78-A8C03C48C033}" destId="{54CD0001-A5C9-4CBD-91D2-9D5A2BDB3EB9}" srcOrd="0" destOrd="0" parTransId="{B6A4F469-5C9E-43E6-BE75-3B2CDF1065C6}" sibTransId="{36FFAD87-25D1-446A-9579-ED00C14E0E33}"/>
    <dgm:cxn modelId="{A24D03D4-3621-4BC0-9AFD-006873FAA7E1}" srcId="{846E4D4D-C1EA-48F1-AE70-BABD7F025056}" destId="{274489A6-7267-49CA-8DFD-4E97E5A17639}" srcOrd="0" destOrd="0" parTransId="{B947CAA0-0E5C-460C-8CAC-740810AA8C39}" sibTransId="{971F8C05-AF3B-4394-8D49-D41FD67C4642}"/>
    <dgm:cxn modelId="{8F3BD4CA-E1EC-4BBE-9A43-449B1FA230B2}" type="presOf" srcId="{274489A6-7267-49CA-8DFD-4E97E5A17639}" destId="{5C68EECD-789F-481E-BFA3-8E9D40EA1FAD}" srcOrd="0" destOrd="0" presId="urn:diagrams.loki3.com/BracketList+Icon"/>
    <dgm:cxn modelId="{3F0118B1-1746-4C10-8157-E3F50CC71435}" type="presParOf" srcId="{731A3750-D418-4FC8-BBC9-D5F5EBE80C71}" destId="{067EC979-B983-44B0-BC6F-203C34F72EFE}" srcOrd="0" destOrd="0" presId="urn:diagrams.loki3.com/BracketList+Icon"/>
    <dgm:cxn modelId="{3B339CF8-7557-4556-AA64-608FC1F96C69}" type="presParOf" srcId="{067EC979-B983-44B0-BC6F-203C34F72EFE}" destId="{77CA3083-D055-497F-8976-5A841911BAF0}" srcOrd="0" destOrd="0" presId="urn:diagrams.loki3.com/BracketList+Icon"/>
    <dgm:cxn modelId="{419C166C-D8B8-4DE7-8B0D-4B4655BA54E3}" type="presParOf" srcId="{067EC979-B983-44B0-BC6F-203C34F72EFE}" destId="{6594BFC3-07E6-4A08-9A9A-88381EA4DADD}" srcOrd="1" destOrd="0" presId="urn:diagrams.loki3.com/BracketList+Icon"/>
    <dgm:cxn modelId="{1BA53A3B-AF27-4F4A-8A4F-A48CA331B030}" type="presParOf" srcId="{067EC979-B983-44B0-BC6F-203C34F72EFE}" destId="{3BB0AB27-7512-4385-868E-44DC3EBB95CD}" srcOrd="2" destOrd="0" presId="urn:diagrams.loki3.com/BracketList+Icon"/>
    <dgm:cxn modelId="{141DBAEA-FE0E-4299-851B-EFF247576502}" type="presParOf" srcId="{067EC979-B983-44B0-BC6F-203C34F72EFE}" destId="{5C68EECD-789F-481E-BFA3-8E9D40EA1FAD}" srcOrd="3" destOrd="0" presId="urn:diagrams.loki3.com/BracketList+Icon"/>
    <dgm:cxn modelId="{A7CB6D1E-AF79-4552-B269-04E37CBC1960}" type="presParOf" srcId="{731A3750-D418-4FC8-BBC9-D5F5EBE80C71}" destId="{A3283A7E-EF0F-4637-8470-C183CE5524E8}" srcOrd="1" destOrd="0" presId="urn:diagrams.loki3.com/BracketList+Icon"/>
    <dgm:cxn modelId="{EC94B1A1-0C66-4E1F-9B1A-3A8E6BD9FE7E}" type="presParOf" srcId="{731A3750-D418-4FC8-BBC9-D5F5EBE80C71}" destId="{740C58A1-F684-4A28-977B-00C3C0DF7AAD}" srcOrd="2" destOrd="0" presId="urn:diagrams.loki3.com/BracketList+Icon"/>
    <dgm:cxn modelId="{F12BD54C-C9BF-49EE-987A-BECB58C20089}" type="presParOf" srcId="{740C58A1-F684-4A28-977B-00C3C0DF7AAD}" destId="{F550DB55-8CA1-4A46-B010-BE00D6384B07}" srcOrd="0" destOrd="0" presId="urn:diagrams.loki3.com/BracketList+Icon"/>
    <dgm:cxn modelId="{A26FF464-ED78-4C93-9D6B-E559233DE226}" type="presParOf" srcId="{740C58A1-F684-4A28-977B-00C3C0DF7AAD}" destId="{67C7C3FA-CC4F-4874-871D-A0BD83BA3039}" srcOrd="1" destOrd="0" presId="urn:diagrams.loki3.com/BracketList+Icon"/>
    <dgm:cxn modelId="{0E38C455-CC44-44FE-872B-D7E0AE942036}" type="presParOf" srcId="{740C58A1-F684-4A28-977B-00C3C0DF7AAD}" destId="{8EF69278-0306-4ACD-A3D7-9F6FAA5649C4}" srcOrd="2" destOrd="0" presId="urn:diagrams.loki3.com/BracketList+Icon"/>
    <dgm:cxn modelId="{CF395AE7-49A3-4603-AB0E-DFB3C5D0D2BF}" type="presParOf" srcId="{740C58A1-F684-4A28-977B-00C3C0DF7AAD}" destId="{1CC118DB-C073-4AB8-8084-2CE9466707E5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935379-94DD-4CAD-8BDE-99F940ADCFDE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E1823935-F44B-4A3A-8282-F558B6DF5CA0}">
      <dgm:prSet phldrT="[Texto]" custT="1"/>
      <dgm:spPr>
        <a:ln w="38100"/>
      </dgm:spPr>
      <dgm:t>
        <a:bodyPr/>
        <a:lstStyle/>
        <a:p>
          <a:r>
            <a:rPr lang="es-CO" sz="1600" b="1" dirty="0" smtClean="0">
              <a:latin typeface="Albertus" pitchFamily="34" charset="0"/>
            </a:rPr>
            <a:t>ENSEÑA POR CALDAS</a:t>
          </a:r>
        </a:p>
        <a:p>
          <a:r>
            <a:rPr lang="es-CO" sz="1600" b="1" dirty="0" smtClean="0">
              <a:latin typeface="Albertus" pitchFamily="34" charset="0"/>
            </a:rPr>
            <a:t>2016</a:t>
          </a:r>
          <a:endParaRPr lang="es-CO" sz="1600" b="1" dirty="0">
            <a:latin typeface="Albertus" pitchFamily="34" charset="0"/>
          </a:endParaRPr>
        </a:p>
      </dgm:t>
    </dgm:pt>
    <dgm:pt modelId="{240F69AD-C31F-4F9F-B017-208F6C30E1F9}" type="parTrans" cxnId="{D51011CD-7398-4AAD-8F2C-90DBC4E4EF5E}">
      <dgm:prSet/>
      <dgm:spPr/>
      <dgm:t>
        <a:bodyPr/>
        <a:lstStyle/>
        <a:p>
          <a:endParaRPr lang="es-CO"/>
        </a:p>
      </dgm:t>
    </dgm:pt>
    <dgm:pt modelId="{3060F860-AD4E-4490-99EF-EAF28AC6C5F7}" type="sibTrans" cxnId="{D51011CD-7398-4AAD-8F2C-90DBC4E4EF5E}">
      <dgm:prSet/>
      <dgm:spPr/>
      <dgm:t>
        <a:bodyPr/>
        <a:lstStyle/>
        <a:p>
          <a:endParaRPr lang="es-CO"/>
        </a:p>
      </dgm:t>
    </dgm:pt>
    <dgm:pt modelId="{E58D7849-0EB3-48BB-AB6F-6ACEDFA58E39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LENGUAJE</a:t>
          </a:r>
          <a:endParaRPr lang="es-CO" dirty="0">
            <a:latin typeface="Albertus" pitchFamily="34" charset="0"/>
          </a:endParaRPr>
        </a:p>
      </dgm:t>
    </dgm:pt>
    <dgm:pt modelId="{9F2AAF37-168B-4F4B-8FA2-800477C079D9}" type="parTrans" cxnId="{634BE415-6267-44E5-90E6-98F6D40DF65E}">
      <dgm:prSet/>
      <dgm:spPr/>
      <dgm:t>
        <a:bodyPr/>
        <a:lstStyle/>
        <a:p>
          <a:endParaRPr lang="es-CO"/>
        </a:p>
      </dgm:t>
    </dgm:pt>
    <dgm:pt modelId="{36577009-D3EB-46FC-B59D-601D3F555B64}" type="sibTrans" cxnId="{634BE415-6267-44E5-90E6-98F6D40DF65E}">
      <dgm:prSet/>
      <dgm:spPr/>
      <dgm:t>
        <a:bodyPr/>
        <a:lstStyle/>
        <a:p>
          <a:endParaRPr lang="es-CO"/>
        </a:p>
      </dgm:t>
    </dgm:pt>
    <dgm:pt modelId="{FC687D4C-2D9E-4F6C-8946-3050DBD01709}">
      <dgm:prSet phldrT="[Texto]" custT="1"/>
      <dgm:spPr/>
      <dgm:t>
        <a:bodyPr/>
        <a:lstStyle/>
        <a:p>
          <a:r>
            <a:rPr lang="es-CO" sz="1600" b="1" dirty="0" smtClean="0">
              <a:latin typeface="Albertus" pitchFamily="34" charset="0"/>
            </a:rPr>
            <a:t>ENSEÑA POR CALDAS</a:t>
          </a:r>
        </a:p>
        <a:p>
          <a:r>
            <a:rPr lang="es-CO" sz="1600" b="1" dirty="0" smtClean="0">
              <a:latin typeface="Albertus" pitchFamily="34" charset="0"/>
            </a:rPr>
            <a:t>201</a:t>
          </a:r>
          <a:r>
            <a:rPr lang="es-CO" sz="1600" b="1" dirty="0" smtClean="0"/>
            <a:t>7</a:t>
          </a:r>
          <a:endParaRPr lang="es-CO" sz="1600" b="1" dirty="0"/>
        </a:p>
      </dgm:t>
    </dgm:pt>
    <dgm:pt modelId="{997CAB19-3873-462B-AF43-00DB448ECD65}" type="parTrans" cxnId="{5EBDDB31-D357-4983-886F-D95D2F1311D8}">
      <dgm:prSet/>
      <dgm:spPr/>
      <dgm:t>
        <a:bodyPr/>
        <a:lstStyle/>
        <a:p>
          <a:endParaRPr lang="es-CO"/>
        </a:p>
      </dgm:t>
    </dgm:pt>
    <dgm:pt modelId="{E670CFEB-3017-435D-94E7-A0F6406138A5}" type="sibTrans" cxnId="{5EBDDB31-D357-4983-886F-D95D2F1311D8}">
      <dgm:prSet/>
      <dgm:spPr/>
      <dgm:t>
        <a:bodyPr/>
        <a:lstStyle/>
        <a:p>
          <a:endParaRPr lang="es-CO"/>
        </a:p>
      </dgm:t>
    </dgm:pt>
    <dgm:pt modelId="{40963A5D-9B81-4285-B12F-B524232A108E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LENGUAJE</a:t>
          </a:r>
        </a:p>
      </dgm:t>
    </dgm:pt>
    <dgm:pt modelId="{D09F9581-CC24-4FC2-9B97-ACBEA7097C33}" type="parTrans" cxnId="{F35D74FF-8AF4-4415-9556-7CAD4D02F9B0}">
      <dgm:prSet/>
      <dgm:spPr/>
      <dgm:t>
        <a:bodyPr/>
        <a:lstStyle/>
        <a:p>
          <a:endParaRPr lang="es-CO"/>
        </a:p>
      </dgm:t>
    </dgm:pt>
    <dgm:pt modelId="{BBFAB9AB-604A-4786-A58B-3D129DBDABCD}" type="sibTrans" cxnId="{F35D74FF-8AF4-4415-9556-7CAD4D02F9B0}">
      <dgm:prSet/>
      <dgm:spPr/>
      <dgm:t>
        <a:bodyPr/>
        <a:lstStyle/>
        <a:p>
          <a:endParaRPr lang="es-CO"/>
        </a:p>
      </dgm:t>
    </dgm:pt>
    <dgm:pt modelId="{C43A83BD-0E9F-4D9C-81D1-37F6BD9EA106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INGLÉS</a:t>
          </a:r>
        </a:p>
      </dgm:t>
    </dgm:pt>
    <dgm:pt modelId="{749CA043-5260-44F0-BD9B-530B8BA7F8C9}" type="parTrans" cxnId="{71C8B845-7790-45BF-901D-38CB5793CE61}">
      <dgm:prSet/>
      <dgm:spPr/>
      <dgm:t>
        <a:bodyPr/>
        <a:lstStyle/>
        <a:p>
          <a:endParaRPr lang="es-CO"/>
        </a:p>
      </dgm:t>
    </dgm:pt>
    <dgm:pt modelId="{379C3322-C3A8-4EE5-827B-9A12DD98BC15}" type="sibTrans" cxnId="{71C8B845-7790-45BF-901D-38CB5793CE61}">
      <dgm:prSet/>
      <dgm:spPr/>
      <dgm:t>
        <a:bodyPr/>
        <a:lstStyle/>
        <a:p>
          <a:endParaRPr lang="es-CO"/>
        </a:p>
      </dgm:t>
    </dgm:pt>
    <dgm:pt modelId="{3959C6BF-F885-4C09-A536-57C4D1ACC8C7}">
      <dgm:prSet custT="1"/>
      <dgm:spPr/>
      <dgm:t>
        <a:bodyPr/>
        <a:lstStyle/>
        <a:p>
          <a:r>
            <a:rPr lang="es-CO" sz="2000" dirty="0" smtClean="0">
              <a:latin typeface="Albertus" pitchFamily="34" charset="0"/>
            </a:rPr>
            <a:t>TIC</a:t>
          </a:r>
        </a:p>
      </dgm:t>
    </dgm:pt>
    <dgm:pt modelId="{9EE04945-BC8A-4DAF-B59A-BCD6B551ADEB}" type="parTrans" cxnId="{7630DD41-9B10-4686-82FA-FA69F9447497}">
      <dgm:prSet/>
      <dgm:spPr/>
      <dgm:t>
        <a:bodyPr/>
        <a:lstStyle/>
        <a:p>
          <a:endParaRPr lang="es-CO"/>
        </a:p>
      </dgm:t>
    </dgm:pt>
    <dgm:pt modelId="{594C8D6D-7B8B-4A16-8C69-09A251C05519}" type="sibTrans" cxnId="{7630DD41-9B10-4686-82FA-FA69F9447497}">
      <dgm:prSet/>
      <dgm:spPr/>
      <dgm:t>
        <a:bodyPr/>
        <a:lstStyle/>
        <a:p>
          <a:endParaRPr lang="es-CO"/>
        </a:p>
      </dgm:t>
    </dgm:pt>
    <dgm:pt modelId="{D759E2F5-82A1-4CCF-96C7-EE82AE2BFD1A}" type="pres">
      <dgm:prSet presAssocID="{EA935379-94DD-4CAD-8BDE-99F940ADCFD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20B30223-3801-4B75-BF3A-0301D3259C91}" type="pres">
      <dgm:prSet presAssocID="{E1823935-F44B-4A3A-8282-F558B6DF5CA0}" presName="root" presStyleCnt="0"/>
      <dgm:spPr/>
      <dgm:t>
        <a:bodyPr/>
        <a:lstStyle/>
        <a:p>
          <a:endParaRPr lang="es-CL"/>
        </a:p>
      </dgm:t>
    </dgm:pt>
    <dgm:pt modelId="{DB60E5C9-8A74-4A76-AA75-C335271A37A6}" type="pres">
      <dgm:prSet presAssocID="{E1823935-F44B-4A3A-8282-F558B6DF5CA0}" presName="rootComposite" presStyleCnt="0"/>
      <dgm:spPr/>
      <dgm:t>
        <a:bodyPr/>
        <a:lstStyle/>
        <a:p>
          <a:endParaRPr lang="es-CL"/>
        </a:p>
      </dgm:t>
    </dgm:pt>
    <dgm:pt modelId="{A6CAEF0D-9EA0-45DC-B05B-3076AF51D86A}" type="pres">
      <dgm:prSet presAssocID="{E1823935-F44B-4A3A-8282-F558B6DF5CA0}" presName="rootText" presStyleLbl="node1" presStyleIdx="0" presStyleCnt="2" custScaleX="116099"/>
      <dgm:spPr/>
      <dgm:t>
        <a:bodyPr/>
        <a:lstStyle/>
        <a:p>
          <a:endParaRPr lang="es-CO"/>
        </a:p>
      </dgm:t>
    </dgm:pt>
    <dgm:pt modelId="{E8EE97C5-9442-4D6A-8B56-701BAF10C41E}" type="pres">
      <dgm:prSet presAssocID="{E1823935-F44B-4A3A-8282-F558B6DF5CA0}" presName="rootConnector" presStyleLbl="node1" presStyleIdx="0" presStyleCnt="2"/>
      <dgm:spPr/>
      <dgm:t>
        <a:bodyPr/>
        <a:lstStyle/>
        <a:p>
          <a:endParaRPr lang="es-CO"/>
        </a:p>
      </dgm:t>
    </dgm:pt>
    <dgm:pt modelId="{BB614212-628D-4EBF-AD8B-EE0AA3650A01}" type="pres">
      <dgm:prSet presAssocID="{E1823935-F44B-4A3A-8282-F558B6DF5CA0}" presName="childShape" presStyleCnt="0"/>
      <dgm:spPr/>
      <dgm:t>
        <a:bodyPr/>
        <a:lstStyle/>
        <a:p>
          <a:endParaRPr lang="es-CL"/>
        </a:p>
      </dgm:t>
    </dgm:pt>
    <dgm:pt modelId="{6DDF2967-8F3E-4713-9CC1-6F6D6514692E}" type="pres">
      <dgm:prSet presAssocID="{9F2AAF37-168B-4F4B-8FA2-800477C079D9}" presName="Name13" presStyleLbl="parChTrans1D2" presStyleIdx="0" presStyleCnt="4"/>
      <dgm:spPr/>
      <dgm:t>
        <a:bodyPr/>
        <a:lstStyle/>
        <a:p>
          <a:endParaRPr lang="es-CO"/>
        </a:p>
      </dgm:t>
    </dgm:pt>
    <dgm:pt modelId="{DE705798-DAB2-4487-8993-4EE554B1A7E5}" type="pres">
      <dgm:prSet presAssocID="{E58D7849-0EB3-48BB-AB6F-6ACEDFA58E39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425C6BF-545A-4459-824F-7CFB377AC5B4}" type="pres">
      <dgm:prSet presAssocID="{FC687D4C-2D9E-4F6C-8946-3050DBD01709}" presName="root" presStyleCnt="0"/>
      <dgm:spPr/>
      <dgm:t>
        <a:bodyPr/>
        <a:lstStyle/>
        <a:p>
          <a:endParaRPr lang="es-CL"/>
        </a:p>
      </dgm:t>
    </dgm:pt>
    <dgm:pt modelId="{4F5ACA77-FBE3-461A-A18C-41F919B0E8FE}" type="pres">
      <dgm:prSet presAssocID="{FC687D4C-2D9E-4F6C-8946-3050DBD01709}" presName="rootComposite" presStyleCnt="0"/>
      <dgm:spPr/>
      <dgm:t>
        <a:bodyPr/>
        <a:lstStyle/>
        <a:p>
          <a:endParaRPr lang="es-CL"/>
        </a:p>
      </dgm:t>
    </dgm:pt>
    <dgm:pt modelId="{2197B324-20F1-41C8-8D99-C46B517636F3}" type="pres">
      <dgm:prSet presAssocID="{FC687D4C-2D9E-4F6C-8946-3050DBD01709}" presName="rootText" presStyleLbl="node1" presStyleIdx="1" presStyleCnt="2" custScaleX="116836"/>
      <dgm:spPr/>
      <dgm:t>
        <a:bodyPr/>
        <a:lstStyle/>
        <a:p>
          <a:endParaRPr lang="es-CO"/>
        </a:p>
      </dgm:t>
    </dgm:pt>
    <dgm:pt modelId="{81622B9C-B768-4319-9C7F-8B17C3CD210F}" type="pres">
      <dgm:prSet presAssocID="{FC687D4C-2D9E-4F6C-8946-3050DBD01709}" presName="rootConnector" presStyleLbl="node1" presStyleIdx="1" presStyleCnt="2"/>
      <dgm:spPr/>
      <dgm:t>
        <a:bodyPr/>
        <a:lstStyle/>
        <a:p>
          <a:endParaRPr lang="es-CO"/>
        </a:p>
      </dgm:t>
    </dgm:pt>
    <dgm:pt modelId="{3B94A236-8AC0-47AE-BD76-AEA98826C946}" type="pres">
      <dgm:prSet presAssocID="{FC687D4C-2D9E-4F6C-8946-3050DBD01709}" presName="childShape" presStyleCnt="0"/>
      <dgm:spPr/>
      <dgm:t>
        <a:bodyPr/>
        <a:lstStyle/>
        <a:p>
          <a:endParaRPr lang="es-CL"/>
        </a:p>
      </dgm:t>
    </dgm:pt>
    <dgm:pt modelId="{B9942F50-2AF8-41D1-959E-53A891E31539}" type="pres">
      <dgm:prSet presAssocID="{D09F9581-CC24-4FC2-9B97-ACBEA7097C33}" presName="Name13" presStyleLbl="parChTrans1D2" presStyleIdx="1" presStyleCnt="4"/>
      <dgm:spPr/>
      <dgm:t>
        <a:bodyPr/>
        <a:lstStyle/>
        <a:p>
          <a:endParaRPr lang="es-CO"/>
        </a:p>
      </dgm:t>
    </dgm:pt>
    <dgm:pt modelId="{D04C5971-0F79-450B-8E34-23BCE38D3E91}" type="pres">
      <dgm:prSet presAssocID="{40963A5D-9B81-4285-B12F-B524232A108E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220E80-1497-413E-8ADD-189CC0260A32}" type="pres">
      <dgm:prSet presAssocID="{749CA043-5260-44F0-BD9B-530B8BA7F8C9}" presName="Name13" presStyleLbl="parChTrans1D2" presStyleIdx="2" presStyleCnt="4"/>
      <dgm:spPr/>
      <dgm:t>
        <a:bodyPr/>
        <a:lstStyle/>
        <a:p>
          <a:endParaRPr lang="es-CO"/>
        </a:p>
      </dgm:t>
    </dgm:pt>
    <dgm:pt modelId="{D2861958-BC6E-4BB8-A2CE-111C57E1C1AC}" type="pres">
      <dgm:prSet presAssocID="{C43A83BD-0E9F-4D9C-81D1-37F6BD9EA106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6CF534-7269-4BD9-9FC4-838C011B8F9D}" type="pres">
      <dgm:prSet presAssocID="{9EE04945-BC8A-4DAF-B59A-BCD6B551ADEB}" presName="Name13" presStyleLbl="parChTrans1D2" presStyleIdx="3" presStyleCnt="4"/>
      <dgm:spPr/>
      <dgm:t>
        <a:bodyPr/>
        <a:lstStyle/>
        <a:p>
          <a:endParaRPr lang="es-CO"/>
        </a:p>
      </dgm:t>
    </dgm:pt>
    <dgm:pt modelId="{D7049D4F-8FE9-4782-B1CA-CB5F408568B9}" type="pres">
      <dgm:prSet presAssocID="{3959C6BF-F885-4C09-A536-57C4D1ACC8C7}" presName="childText" presStyleLbl="bgAcc1" presStyleIdx="3" presStyleCnt="4" custLinFactNeighborX="6536" custLinFactNeighborY="-364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A0DCA21-C06D-438D-B36C-67372B52BD2C}" type="presOf" srcId="{3959C6BF-F885-4C09-A536-57C4D1ACC8C7}" destId="{D7049D4F-8FE9-4782-B1CA-CB5F408568B9}" srcOrd="0" destOrd="0" presId="urn:microsoft.com/office/officeart/2005/8/layout/hierarchy3"/>
    <dgm:cxn modelId="{A64D98CE-8ADA-48A7-8F08-A37F076F2721}" type="presOf" srcId="{9F2AAF37-168B-4F4B-8FA2-800477C079D9}" destId="{6DDF2967-8F3E-4713-9CC1-6F6D6514692E}" srcOrd="0" destOrd="0" presId="urn:microsoft.com/office/officeart/2005/8/layout/hierarchy3"/>
    <dgm:cxn modelId="{D4C50B1C-8F21-449E-9752-1B4877C721E4}" type="presOf" srcId="{EA935379-94DD-4CAD-8BDE-99F940ADCFDE}" destId="{D759E2F5-82A1-4CCF-96C7-EE82AE2BFD1A}" srcOrd="0" destOrd="0" presId="urn:microsoft.com/office/officeart/2005/8/layout/hierarchy3"/>
    <dgm:cxn modelId="{5EBDDB31-D357-4983-886F-D95D2F1311D8}" srcId="{EA935379-94DD-4CAD-8BDE-99F940ADCFDE}" destId="{FC687D4C-2D9E-4F6C-8946-3050DBD01709}" srcOrd="1" destOrd="0" parTransId="{997CAB19-3873-462B-AF43-00DB448ECD65}" sibTransId="{E670CFEB-3017-435D-94E7-A0F6406138A5}"/>
    <dgm:cxn modelId="{5360F37D-2AC4-465F-8DEE-29D25B38B26B}" type="presOf" srcId="{40963A5D-9B81-4285-B12F-B524232A108E}" destId="{D04C5971-0F79-450B-8E34-23BCE38D3E91}" srcOrd="0" destOrd="0" presId="urn:microsoft.com/office/officeart/2005/8/layout/hierarchy3"/>
    <dgm:cxn modelId="{634BE415-6267-44E5-90E6-98F6D40DF65E}" srcId="{E1823935-F44B-4A3A-8282-F558B6DF5CA0}" destId="{E58D7849-0EB3-48BB-AB6F-6ACEDFA58E39}" srcOrd="0" destOrd="0" parTransId="{9F2AAF37-168B-4F4B-8FA2-800477C079D9}" sibTransId="{36577009-D3EB-46FC-B59D-601D3F555B64}"/>
    <dgm:cxn modelId="{59AF86D7-E58D-42D4-8726-C7F81A3667F7}" type="presOf" srcId="{749CA043-5260-44F0-BD9B-530B8BA7F8C9}" destId="{C7220E80-1497-413E-8ADD-189CC0260A32}" srcOrd="0" destOrd="0" presId="urn:microsoft.com/office/officeart/2005/8/layout/hierarchy3"/>
    <dgm:cxn modelId="{20670860-9130-4DEC-90B6-DCF601B5DAAA}" type="presOf" srcId="{E1823935-F44B-4A3A-8282-F558B6DF5CA0}" destId="{E8EE97C5-9442-4D6A-8B56-701BAF10C41E}" srcOrd="1" destOrd="0" presId="urn:microsoft.com/office/officeart/2005/8/layout/hierarchy3"/>
    <dgm:cxn modelId="{130885ED-F54E-43C7-B012-91878E129ABF}" type="presOf" srcId="{9EE04945-BC8A-4DAF-B59A-BCD6B551ADEB}" destId="{C16CF534-7269-4BD9-9FC4-838C011B8F9D}" srcOrd="0" destOrd="0" presId="urn:microsoft.com/office/officeart/2005/8/layout/hierarchy3"/>
    <dgm:cxn modelId="{48DD665C-B52F-434A-8BFF-1DB2FE4B2A14}" type="presOf" srcId="{FC687D4C-2D9E-4F6C-8946-3050DBD01709}" destId="{2197B324-20F1-41C8-8D99-C46B517636F3}" srcOrd="0" destOrd="0" presId="urn:microsoft.com/office/officeart/2005/8/layout/hierarchy3"/>
    <dgm:cxn modelId="{71C8B845-7790-45BF-901D-38CB5793CE61}" srcId="{FC687D4C-2D9E-4F6C-8946-3050DBD01709}" destId="{C43A83BD-0E9F-4D9C-81D1-37F6BD9EA106}" srcOrd="1" destOrd="0" parTransId="{749CA043-5260-44F0-BD9B-530B8BA7F8C9}" sibTransId="{379C3322-C3A8-4EE5-827B-9A12DD98BC15}"/>
    <dgm:cxn modelId="{D681ADC1-839B-4AA5-964E-2B5FE3CDE396}" type="presOf" srcId="{C43A83BD-0E9F-4D9C-81D1-37F6BD9EA106}" destId="{D2861958-BC6E-4BB8-A2CE-111C57E1C1AC}" srcOrd="0" destOrd="0" presId="urn:microsoft.com/office/officeart/2005/8/layout/hierarchy3"/>
    <dgm:cxn modelId="{BD780EBA-06D7-4316-9EF1-447C1F58BB2D}" type="presOf" srcId="{E58D7849-0EB3-48BB-AB6F-6ACEDFA58E39}" destId="{DE705798-DAB2-4487-8993-4EE554B1A7E5}" srcOrd="0" destOrd="0" presId="urn:microsoft.com/office/officeart/2005/8/layout/hierarchy3"/>
    <dgm:cxn modelId="{7630DD41-9B10-4686-82FA-FA69F9447497}" srcId="{FC687D4C-2D9E-4F6C-8946-3050DBD01709}" destId="{3959C6BF-F885-4C09-A536-57C4D1ACC8C7}" srcOrd="2" destOrd="0" parTransId="{9EE04945-BC8A-4DAF-B59A-BCD6B551ADEB}" sibTransId="{594C8D6D-7B8B-4A16-8C69-09A251C05519}"/>
    <dgm:cxn modelId="{F77F2E83-EEC7-4D34-B922-8457B172C51D}" type="presOf" srcId="{FC687D4C-2D9E-4F6C-8946-3050DBD01709}" destId="{81622B9C-B768-4319-9C7F-8B17C3CD210F}" srcOrd="1" destOrd="0" presId="urn:microsoft.com/office/officeart/2005/8/layout/hierarchy3"/>
    <dgm:cxn modelId="{D51011CD-7398-4AAD-8F2C-90DBC4E4EF5E}" srcId="{EA935379-94DD-4CAD-8BDE-99F940ADCFDE}" destId="{E1823935-F44B-4A3A-8282-F558B6DF5CA0}" srcOrd="0" destOrd="0" parTransId="{240F69AD-C31F-4F9F-B017-208F6C30E1F9}" sibTransId="{3060F860-AD4E-4490-99EF-EAF28AC6C5F7}"/>
    <dgm:cxn modelId="{E585B7F5-843E-4E5D-9224-77E373AA5A1F}" type="presOf" srcId="{D09F9581-CC24-4FC2-9B97-ACBEA7097C33}" destId="{B9942F50-2AF8-41D1-959E-53A891E31539}" srcOrd="0" destOrd="0" presId="urn:microsoft.com/office/officeart/2005/8/layout/hierarchy3"/>
    <dgm:cxn modelId="{F35D74FF-8AF4-4415-9556-7CAD4D02F9B0}" srcId="{FC687D4C-2D9E-4F6C-8946-3050DBD01709}" destId="{40963A5D-9B81-4285-B12F-B524232A108E}" srcOrd="0" destOrd="0" parTransId="{D09F9581-CC24-4FC2-9B97-ACBEA7097C33}" sibTransId="{BBFAB9AB-604A-4786-A58B-3D129DBDABCD}"/>
    <dgm:cxn modelId="{F7D52DE0-0FA8-47DD-BDCB-B41F2F539B41}" type="presOf" srcId="{E1823935-F44B-4A3A-8282-F558B6DF5CA0}" destId="{A6CAEF0D-9EA0-45DC-B05B-3076AF51D86A}" srcOrd="0" destOrd="0" presId="urn:microsoft.com/office/officeart/2005/8/layout/hierarchy3"/>
    <dgm:cxn modelId="{A45E0DD1-7DD3-4104-86BF-459D7C366DB2}" type="presParOf" srcId="{D759E2F5-82A1-4CCF-96C7-EE82AE2BFD1A}" destId="{20B30223-3801-4B75-BF3A-0301D3259C91}" srcOrd="0" destOrd="0" presId="urn:microsoft.com/office/officeart/2005/8/layout/hierarchy3"/>
    <dgm:cxn modelId="{4CD0C273-D131-4CD8-B1EF-86DD809FF957}" type="presParOf" srcId="{20B30223-3801-4B75-BF3A-0301D3259C91}" destId="{DB60E5C9-8A74-4A76-AA75-C335271A37A6}" srcOrd="0" destOrd="0" presId="urn:microsoft.com/office/officeart/2005/8/layout/hierarchy3"/>
    <dgm:cxn modelId="{D863455F-EC81-45D0-9080-CE8204BB2297}" type="presParOf" srcId="{DB60E5C9-8A74-4A76-AA75-C335271A37A6}" destId="{A6CAEF0D-9EA0-45DC-B05B-3076AF51D86A}" srcOrd="0" destOrd="0" presId="urn:microsoft.com/office/officeart/2005/8/layout/hierarchy3"/>
    <dgm:cxn modelId="{2F6B6180-56DF-4E3A-9A62-BF8AA35A22B1}" type="presParOf" srcId="{DB60E5C9-8A74-4A76-AA75-C335271A37A6}" destId="{E8EE97C5-9442-4D6A-8B56-701BAF10C41E}" srcOrd="1" destOrd="0" presId="urn:microsoft.com/office/officeart/2005/8/layout/hierarchy3"/>
    <dgm:cxn modelId="{1E0BA276-E201-4E35-905A-8A145A08B598}" type="presParOf" srcId="{20B30223-3801-4B75-BF3A-0301D3259C91}" destId="{BB614212-628D-4EBF-AD8B-EE0AA3650A01}" srcOrd="1" destOrd="0" presId="urn:microsoft.com/office/officeart/2005/8/layout/hierarchy3"/>
    <dgm:cxn modelId="{0A62A3DD-5C59-40DD-BAE7-D6ED8E5A8036}" type="presParOf" srcId="{BB614212-628D-4EBF-AD8B-EE0AA3650A01}" destId="{6DDF2967-8F3E-4713-9CC1-6F6D6514692E}" srcOrd="0" destOrd="0" presId="urn:microsoft.com/office/officeart/2005/8/layout/hierarchy3"/>
    <dgm:cxn modelId="{389959B7-A91E-449B-8B31-BF6454C9C5F1}" type="presParOf" srcId="{BB614212-628D-4EBF-AD8B-EE0AA3650A01}" destId="{DE705798-DAB2-4487-8993-4EE554B1A7E5}" srcOrd="1" destOrd="0" presId="urn:microsoft.com/office/officeart/2005/8/layout/hierarchy3"/>
    <dgm:cxn modelId="{D6B49784-E43A-4344-B73B-CF8B46F0900F}" type="presParOf" srcId="{D759E2F5-82A1-4CCF-96C7-EE82AE2BFD1A}" destId="{1425C6BF-545A-4459-824F-7CFB377AC5B4}" srcOrd="1" destOrd="0" presId="urn:microsoft.com/office/officeart/2005/8/layout/hierarchy3"/>
    <dgm:cxn modelId="{F8FFD623-93F0-4770-8BC9-164351C96E8B}" type="presParOf" srcId="{1425C6BF-545A-4459-824F-7CFB377AC5B4}" destId="{4F5ACA77-FBE3-461A-A18C-41F919B0E8FE}" srcOrd="0" destOrd="0" presId="urn:microsoft.com/office/officeart/2005/8/layout/hierarchy3"/>
    <dgm:cxn modelId="{693E114A-9F1C-446F-98AE-04D5B345DDF4}" type="presParOf" srcId="{4F5ACA77-FBE3-461A-A18C-41F919B0E8FE}" destId="{2197B324-20F1-41C8-8D99-C46B517636F3}" srcOrd="0" destOrd="0" presId="urn:microsoft.com/office/officeart/2005/8/layout/hierarchy3"/>
    <dgm:cxn modelId="{B3BCD2B9-DF88-4C52-BE3C-FBD425564884}" type="presParOf" srcId="{4F5ACA77-FBE3-461A-A18C-41F919B0E8FE}" destId="{81622B9C-B768-4319-9C7F-8B17C3CD210F}" srcOrd="1" destOrd="0" presId="urn:microsoft.com/office/officeart/2005/8/layout/hierarchy3"/>
    <dgm:cxn modelId="{36815E03-56CA-430E-BB22-7D16AC9CE619}" type="presParOf" srcId="{1425C6BF-545A-4459-824F-7CFB377AC5B4}" destId="{3B94A236-8AC0-47AE-BD76-AEA98826C946}" srcOrd="1" destOrd="0" presId="urn:microsoft.com/office/officeart/2005/8/layout/hierarchy3"/>
    <dgm:cxn modelId="{F424D477-1B62-47A2-AC1A-4BFF9553A3CF}" type="presParOf" srcId="{3B94A236-8AC0-47AE-BD76-AEA98826C946}" destId="{B9942F50-2AF8-41D1-959E-53A891E31539}" srcOrd="0" destOrd="0" presId="urn:microsoft.com/office/officeart/2005/8/layout/hierarchy3"/>
    <dgm:cxn modelId="{609AB9EE-8919-4089-B72B-896A621D7038}" type="presParOf" srcId="{3B94A236-8AC0-47AE-BD76-AEA98826C946}" destId="{D04C5971-0F79-450B-8E34-23BCE38D3E91}" srcOrd="1" destOrd="0" presId="urn:microsoft.com/office/officeart/2005/8/layout/hierarchy3"/>
    <dgm:cxn modelId="{8513CB4C-B4E7-4E21-BE81-12E31608F388}" type="presParOf" srcId="{3B94A236-8AC0-47AE-BD76-AEA98826C946}" destId="{C7220E80-1497-413E-8ADD-189CC0260A32}" srcOrd="2" destOrd="0" presId="urn:microsoft.com/office/officeart/2005/8/layout/hierarchy3"/>
    <dgm:cxn modelId="{2155BE74-675D-4927-B262-5C6EB3EADBA6}" type="presParOf" srcId="{3B94A236-8AC0-47AE-BD76-AEA98826C946}" destId="{D2861958-BC6E-4BB8-A2CE-111C57E1C1AC}" srcOrd="3" destOrd="0" presId="urn:microsoft.com/office/officeart/2005/8/layout/hierarchy3"/>
    <dgm:cxn modelId="{08E64CA8-EEEF-4B19-B279-8675E12F06BD}" type="presParOf" srcId="{3B94A236-8AC0-47AE-BD76-AEA98826C946}" destId="{C16CF534-7269-4BD9-9FC4-838C011B8F9D}" srcOrd="4" destOrd="0" presId="urn:microsoft.com/office/officeart/2005/8/layout/hierarchy3"/>
    <dgm:cxn modelId="{602F9744-2D84-421F-BE1C-410C44075664}" type="presParOf" srcId="{3B94A236-8AC0-47AE-BD76-AEA98826C946}" destId="{D7049D4F-8FE9-4782-B1CA-CB5F408568B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EF7F41-5438-47E6-828A-72717E0A8D0B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013A3064-AAFB-4D7F-BECB-0674F4B5E0BC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just"/>
          <a:r>
            <a:rPr lang="es-CO" sz="2000" dirty="0" smtClean="0"/>
            <a:t>Verificar que las políticas, objetivos, planes y programas educativos nacionales y departamentales se cumplan cabalmente en los municipios.</a:t>
          </a:r>
          <a:endParaRPr lang="es-CO" sz="2000" dirty="0"/>
        </a:p>
      </dgm:t>
    </dgm:pt>
    <dgm:pt modelId="{F12C20EB-0E39-4C57-B1F7-39B49CA0406B}" type="parTrans" cxnId="{ACE76B4D-7613-4C31-B48C-C97F11DF6D1A}">
      <dgm:prSet/>
      <dgm:spPr/>
      <dgm:t>
        <a:bodyPr/>
        <a:lstStyle/>
        <a:p>
          <a:pPr algn="just"/>
          <a:endParaRPr lang="es-CO" sz="3200"/>
        </a:p>
      </dgm:t>
    </dgm:pt>
    <dgm:pt modelId="{EE8C272A-E397-492B-96A4-05FA78A70BEB}" type="sibTrans" cxnId="{ACE76B4D-7613-4C31-B48C-C97F11DF6D1A}">
      <dgm:prSet/>
      <dgm:spPr/>
      <dgm:t>
        <a:bodyPr/>
        <a:lstStyle/>
        <a:p>
          <a:pPr algn="just"/>
          <a:endParaRPr lang="es-CO" sz="3200"/>
        </a:p>
      </dgm:t>
    </dgm:pt>
    <dgm:pt modelId="{83BEA515-C106-4B7C-AB82-CB3BE9EFC66E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just"/>
          <a:r>
            <a:rPr lang="es-CO" sz="2000" dirty="0" smtClean="0"/>
            <a:t>Fomentar, evaluar y controlar el servicio educativo en su municipio.</a:t>
          </a:r>
          <a:endParaRPr lang="es-CO" sz="2000" dirty="0"/>
        </a:p>
      </dgm:t>
    </dgm:pt>
    <dgm:pt modelId="{4FAFE0BF-1C9F-47C4-99DF-203081FC6CC6}" type="parTrans" cxnId="{073EA127-14BF-49FD-8BB7-03DB4B2BFAA3}">
      <dgm:prSet/>
      <dgm:spPr/>
      <dgm:t>
        <a:bodyPr/>
        <a:lstStyle/>
        <a:p>
          <a:pPr algn="just"/>
          <a:endParaRPr lang="es-CO" sz="3200"/>
        </a:p>
      </dgm:t>
    </dgm:pt>
    <dgm:pt modelId="{F39B41B9-BA49-4EA2-BE05-4FE0A7F1630C}" type="sibTrans" cxnId="{073EA127-14BF-49FD-8BB7-03DB4B2BFAA3}">
      <dgm:prSet/>
      <dgm:spPr/>
      <dgm:t>
        <a:bodyPr/>
        <a:lstStyle/>
        <a:p>
          <a:pPr algn="just"/>
          <a:endParaRPr lang="es-CO" sz="3200"/>
        </a:p>
      </dgm:t>
    </dgm:pt>
    <dgm:pt modelId="{2864AC37-8EF9-45F9-9A29-907FB53B40D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algn="just"/>
          <a:r>
            <a:rPr lang="es-CO" sz="2000" dirty="0" smtClean="0"/>
            <a:t>Realizar veeduría a los proyectos desarrollados desde la Secretaría de Educación</a:t>
          </a:r>
          <a:endParaRPr lang="es-CO" sz="2000" dirty="0"/>
        </a:p>
      </dgm:t>
    </dgm:pt>
    <dgm:pt modelId="{8E9B2860-3D9B-40CC-A81A-151240DFBB99}" type="parTrans" cxnId="{9E0E90A6-66EB-461A-8DDF-22718D56D135}">
      <dgm:prSet/>
      <dgm:spPr/>
      <dgm:t>
        <a:bodyPr/>
        <a:lstStyle/>
        <a:p>
          <a:pPr algn="just"/>
          <a:endParaRPr lang="es-CO" sz="3200"/>
        </a:p>
      </dgm:t>
    </dgm:pt>
    <dgm:pt modelId="{46B6D565-7D90-4CAC-BB84-64181AF9BEBF}" type="sibTrans" cxnId="{9E0E90A6-66EB-461A-8DDF-22718D56D135}">
      <dgm:prSet/>
      <dgm:spPr/>
      <dgm:t>
        <a:bodyPr/>
        <a:lstStyle/>
        <a:p>
          <a:pPr algn="just"/>
          <a:endParaRPr lang="es-CO" sz="3200"/>
        </a:p>
      </dgm:t>
    </dgm:pt>
    <dgm:pt modelId="{290FFBD1-16E4-42A0-A174-11883518ECA9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s-CO" sz="3200" dirty="0" smtClean="0">
              <a:latin typeface="Albertus" pitchFamily="34" charset="0"/>
            </a:rPr>
            <a:t>FUNCIONES PRINCIPALES </a:t>
          </a:r>
          <a:endParaRPr lang="es-CO" sz="3200" dirty="0">
            <a:latin typeface="Albertus" pitchFamily="34" charset="0"/>
          </a:endParaRPr>
        </a:p>
      </dgm:t>
    </dgm:pt>
    <dgm:pt modelId="{BE1A5274-1352-4538-ADDE-CBCC5334FC08}" type="sibTrans" cxnId="{1B4DB3BD-03CC-4F2E-AFAC-984769261253}">
      <dgm:prSet/>
      <dgm:spPr/>
      <dgm:t>
        <a:bodyPr/>
        <a:lstStyle/>
        <a:p>
          <a:pPr algn="just"/>
          <a:endParaRPr lang="es-CO" sz="3200"/>
        </a:p>
      </dgm:t>
    </dgm:pt>
    <dgm:pt modelId="{B20E4CDD-23C2-41F5-BEF3-23D5B4B1CF85}" type="parTrans" cxnId="{1B4DB3BD-03CC-4F2E-AFAC-984769261253}">
      <dgm:prSet/>
      <dgm:spPr/>
      <dgm:t>
        <a:bodyPr/>
        <a:lstStyle/>
        <a:p>
          <a:pPr algn="just"/>
          <a:endParaRPr lang="es-CO" sz="3200"/>
        </a:p>
      </dgm:t>
    </dgm:pt>
    <dgm:pt modelId="{756B3B39-A00D-4E4F-8F23-C8A9746F58FB}" type="pres">
      <dgm:prSet presAssocID="{CCEF7F41-5438-47E6-828A-72717E0A8D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FD30B89-30E5-4387-B1E6-6E72EF11AB6D}" type="pres">
      <dgm:prSet presAssocID="{290FFBD1-16E4-42A0-A174-11883518ECA9}" presName="parentLin" presStyleCnt="0"/>
      <dgm:spPr/>
    </dgm:pt>
    <dgm:pt modelId="{0699F965-97DB-4BDF-ACAE-768656F36C34}" type="pres">
      <dgm:prSet presAssocID="{290FFBD1-16E4-42A0-A174-11883518ECA9}" presName="parentLeftMargin" presStyleLbl="node1" presStyleIdx="0" presStyleCnt="1"/>
      <dgm:spPr/>
      <dgm:t>
        <a:bodyPr/>
        <a:lstStyle/>
        <a:p>
          <a:endParaRPr lang="es-CO"/>
        </a:p>
      </dgm:t>
    </dgm:pt>
    <dgm:pt modelId="{3FFBF43D-C2AF-4E83-9629-215CDFC1DF8C}" type="pres">
      <dgm:prSet presAssocID="{290FFBD1-16E4-42A0-A174-11883518ECA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0121D00-5E53-439F-8F1A-34C9C8F6FB4D}" type="pres">
      <dgm:prSet presAssocID="{290FFBD1-16E4-42A0-A174-11883518ECA9}" presName="negativeSpace" presStyleCnt="0"/>
      <dgm:spPr/>
    </dgm:pt>
    <dgm:pt modelId="{04B5282A-6468-4AA1-9BE9-88AF793E3C53}" type="pres">
      <dgm:prSet presAssocID="{290FFBD1-16E4-42A0-A174-11883518ECA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5BC3CB3-A303-438F-B8BD-E03A20A00E68}" type="presOf" srcId="{2864AC37-8EF9-45F9-9A29-907FB53B40D4}" destId="{04B5282A-6468-4AA1-9BE9-88AF793E3C53}" srcOrd="0" destOrd="2" presId="urn:microsoft.com/office/officeart/2005/8/layout/list1"/>
    <dgm:cxn modelId="{9E0E90A6-66EB-461A-8DDF-22718D56D135}" srcId="{290FFBD1-16E4-42A0-A174-11883518ECA9}" destId="{2864AC37-8EF9-45F9-9A29-907FB53B40D4}" srcOrd="2" destOrd="0" parTransId="{8E9B2860-3D9B-40CC-A81A-151240DFBB99}" sibTransId="{46B6D565-7D90-4CAC-BB84-64181AF9BEBF}"/>
    <dgm:cxn modelId="{1B4DB3BD-03CC-4F2E-AFAC-984769261253}" srcId="{CCEF7F41-5438-47E6-828A-72717E0A8D0B}" destId="{290FFBD1-16E4-42A0-A174-11883518ECA9}" srcOrd="0" destOrd="0" parTransId="{B20E4CDD-23C2-41F5-BEF3-23D5B4B1CF85}" sibTransId="{BE1A5274-1352-4538-ADDE-CBCC5334FC08}"/>
    <dgm:cxn modelId="{ACE76B4D-7613-4C31-B48C-C97F11DF6D1A}" srcId="{290FFBD1-16E4-42A0-A174-11883518ECA9}" destId="{013A3064-AAFB-4D7F-BECB-0674F4B5E0BC}" srcOrd="0" destOrd="0" parTransId="{F12C20EB-0E39-4C57-B1F7-39B49CA0406B}" sibTransId="{EE8C272A-E397-492B-96A4-05FA78A70BEB}"/>
    <dgm:cxn modelId="{CA33D961-5A56-492B-AA16-8B2A326BBE1C}" type="presOf" srcId="{290FFBD1-16E4-42A0-A174-11883518ECA9}" destId="{0699F965-97DB-4BDF-ACAE-768656F36C34}" srcOrd="0" destOrd="0" presId="urn:microsoft.com/office/officeart/2005/8/layout/list1"/>
    <dgm:cxn modelId="{79E1651D-0215-4043-8A62-C4041F497C53}" type="presOf" srcId="{290FFBD1-16E4-42A0-A174-11883518ECA9}" destId="{3FFBF43D-C2AF-4E83-9629-215CDFC1DF8C}" srcOrd="1" destOrd="0" presId="urn:microsoft.com/office/officeart/2005/8/layout/list1"/>
    <dgm:cxn modelId="{CBF03A6F-AEB1-4793-A2B5-FF1F4E6DBAF0}" type="presOf" srcId="{CCEF7F41-5438-47E6-828A-72717E0A8D0B}" destId="{756B3B39-A00D-4E4F-8F23-C8A9746F58FB}" srcOrd="0" destOrd="0" presId="urn:microsoft.com/office/officeart/2005/8/layout/list1"/>
    <dgm:cxn modelId="{D45CC6A3-B584-4199-B573-C40A2B7EFF1D}" type="presOf" srcId="{83BEA515-C106-4B7C-AB82-CB3BE9EFC66E}" destId="{04B5282A-6468-4AA1-9BE9-88AF793E3C53}" srcOrd="0" destOrd="1" presId="urn:microsoft.com/office/officeart/2005/8/layout/list1"/>
    <dgm:cxn modelId="{58A7B078-93D7-49F7-934B-AFFE5453DB76}" type="presOf" srcId="{013A3064-AAFB-4D7F-BECB-0674F4B5E0BC}" destId="{04B5282A-6468-4AA1-9BE9-88AF793E3C53}" srcOrd="0" destOrd="0" presId="urn:microsoft.com/office/officeart/2005/8/layout/list1"/>
    <dgm:cxn modelId="{073EA127-14BF-49FD-8BB7-03DB4B2BFAA3}" srcId="{290FFBD1-16E4-42A0-A174-11883518ECA9}" destId="{83BEA515-C106-4B7C-AB82-CB3BE9EFC66E}" srcOrd="1" destOrd="0" parTransId="{4FAFE0BF-1C9F-47C4-99DF-203081FC6CC6}" sibTransId="{F39B41B9-BA49-4EA2-BE05-4FE0A7F1630C}"/>
    <dgm:cxn modelId="{ABFF58CC-3DB3-4B72-B350-7662AC38E307}" type="presParOf" srcId="{756B3B39-A00D-4E4F-8F23-C8A9746F58FB}" destId="{5FD30B89-30E5-4387-B1E6-6E72EF11AB6D}" srcOrd="0" destOrd="0" presId="urn:microsoft.com/office/officeart/2005/8/layout/list1"/>
    <dgm:cxn modelId="{D5DF2E83-4F05-4645-99C6-5B8EED52E6D6}" type="presParOf" srcId="{5FD30B89-30E5-4387-B1E6-6E72EF11AB6D}" destId="{0699F965-97DB-4BDF-ACAE-768656F36C34}" srcOrd="0" destOrd="0" presId="urn:microsoft.com/office/officeart/2005/8/layout/list1"/>
    <dgm:cxn modelId="{CA895F96-5FD2-4849-BBD4-B24D2967C3A2}" type="presParOf" srcId="{5FD30B89-30E5-4387-B1E6-6E72EF11AB6D}" destId="{3FFBF43D-C2AF-4E83-9629-215CDFC1DF8C}" srcOrd="1" destOrd="0" presId="urn:microsoft.com/office/officeart/2005/8/layout/list1"/>
    <dgm:cxn modelId="{4C16A880-FDF2-48D8-95A3-8E60E80157B2}" type="presParOf" srcId="{756B3B39-A00D-4E4F-8F23-C8A9746F58FB}" destId="{C0121D00-5E53-439F-8F1A-34C9C8F6FB4D}" srcOrd="1" destOrd="0" presId="urn:microsoft.com/office/officeart/2005/8/layout/list1"/>
    <dgm:cxn modelId="{FF8CB0C0-6766-46AD-8EB4-976E30DA1DD7}" type="presParOf" srcId="{756B3B39-A00D-4E4F-8F23-C8A9746F58FB}" destId="{04B5282A-6468-4AA1-9BE9-88AF793E3C5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C4B1E1-C34A-44B1-909E-35D48A87244E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492E8AE-0331-49CB-83FF-A03269C6EFC8}">
      <dgm:prSet phldrT="[Texto]"/>
      <dgm:spPr/>
      <dgm:t>
        <a:bodyPr/>
        <a:lstStyle/>
        <a:p>
          <a:r>
            <a:rPr lang="es-CO" b="1" dirty="0" smtClean="0"/>
            <a:t>EN CALDAS SE IMPLEMENTA SOFTWARE PARA MEJORAR LAS PRUEBAS SABER DE ESTUDIANTES EN EDUCACIÓN MEDIA</a:t>
          </a:r>
          <a:endParaRPr lang="es-CO" b="1" dirty="0"/>
        </a:p>
      </dgm:t>
    </dgm:pt>
    <dgm:pt modelId="{24DA4A92-001C-401D-B3AD-D756E18A397F}" type="parTrans" cxnId="{AACD0681-DAB0-4378-BEE2-1650EB46B0F3}">
      <dgm:prSet/>
      <dgm:spPr/>
      <dgm:t>
        <a:bodyPr/>
        <a:lstStyle/>
        <a:p>
          <a:endParaRPr lang="es-CO" b="1"/>
        </a:p>
      </dgm:t>
    </dgm:pt>
    <dgm:pt modelId="{C5F25977-B02C-4547-BDAC-8CA73C735041}" type="sibTrans" cxnId="{AACD0681-DAB0-4378-BEE2-1650EB46B0F3}">
      <dgm:prSet/>
      <dgm:spPr/>
      <dgm:t>
        <a:bodyPr/>
        <a:lstStyle/>
        <a:p>
          <a:endParaRPr lang="es-CO" b="1"/>
        </a:p>
      </dgm:t>
    </dgm:pt>
    <dgm:pt modelId="{19C3E709-03CD-491F-AB51-8E3205D5DE2B}">
      <dgm:prSet phldrT="[Texto]"/>
      <dgm:spPr/>
      <dgm:t>
        <a:bodyPr/>
        <a:lstStyle/>
        <a:p>
          <a:r>
            <a:rPr lang="es-CO" b="1" dirty="0" smtClean="0"/>
            <a:t>SOFTWARE DENOMINADO “SABER CALDAS,  LA RUTA DEL CONOCIMIENTO”,  SIMULA LAS PRUEBAS SABER TIPO 11 CON LA ESTRUCTURA DEL ICFES.</a:t>
          </a:r>
          <a:endParaRPr lang="es-CO" b="1" dirty="0"/>
        </a:p>
      </dgm:t>
    </dgm:pt>
    <dgm:pt modelId="{5591B142-B05D-4DF8-9B44-F846C89332BC}" type="parTrans" cxnId="{DCCBFA2E-0755-4254-94D5-30A9B096C07A}">
      <dgm:prSet/>
      <dgm:spPr/>
      <dgm:t>
        <a:bodyPr/>
        <a:lstStyle/>
        <a:p>
          <a:endParaRPr lang="es-CO" b="1"/>
        </a:p>
      </dgm:t>
    </dgm:pt>
    <dgm:pt modelId="{8DC7A917-75E1-4EE9-974C-8478E1A28FB5}" type="sibTrans" cxnId="{DCCBFA2E-0755-4254-94D5-30A9B096C07A}">
      <dgm:prSet/>
      <dgm:spPr/>
      <dgm:t>
        <a:bodyPr/>
        <a:lstStyle/>
        <a:p>
          <a:endParaRPr lang="es-CO" b="1"/>
        </a:p>
      </dgm:t>
    </dgm:pt>
    <dgm:pt modelId="{F44F487F-10EF-4688-840B-2FC2EF679955}">
      <dgm:prSet phldrT="[Texto]"/>
      <dgm:spPr/>
      <dgm:t>
        <a:bodyPr/>
        <a:lstStyle/>
        <a:p>
          <a:r>
            <a:rPr lang="es-CO" b="1" dirty="0" smtClean="0"/>
            <a:t>TOTAL DE ESTUDIANTES QUE SE BENEFICIARAN EN TODO EL DEPARTAMENTO </a:t>
          </a:r>
        </a:p>
        <a:p>
          <a:r>
            <a:rPr lang="es-CO" b="1" dirty="0" smtClean="0"/>
            <a:t>5.360 (Todos los estudiantes de grado 11)</a:t>
          </a:r>
          <a:endParaRPr lang="es-CO" b="1" dirty="0"/>
        </a:p>
      </dgm:t>
    </dgm:pt>
    <dgm:pt modelId="{A45F8FFB-0931-40AB-BAB4-CB7641876BB6}" type="parTrans" cxnId="{0AA1E00A-50C6-4E8D-9074-94AA278A04F2}">
      <dgm:prSet/>
      <dgm:spPr/>
      <dgm:t>
        <a:bodyPr/>
        <a:lstStyle/>
        <a:p>
          <a:endParaRPr lang="es-CO" b="1"/>
        </a:p>
      </dgm:t>
    </dgm:pt>
    <dgm:pt modelId="{D017C34B-CBB6-46B0-8F43-3DE1EB8A30BF}" type="sibTrans" cxnId="{0AA1E00A-50C6-4E8D-9074-94AA278A04F2}">
      <dgm:prSet/>
      <dgm:spPr/>
      <dgm:t>
        <a:bodyPr/>
        <a:lstStyle/>
        <a:p>
          <a:endParaRPr lang="es-CO" b="1"/>
        </a:p>
      </dgm:t>
    </dgm:pt>
    <dgm:pt modelId="{7843DAFC-DCF3-4AE9-8A23-682871D58585}" type="pres">
      <dgm:prSet presAssocID="{C2C4B1E1-C34A-44B1-909E-35D48A8724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1196B18-261D-4E31-82C1-9A0CC63A48F5}" type="pres">
      <dgm:prSet presAssocID="{C492E8AE-0331-49CB-83FF-A03269C6EFC8}" presName="compNode" presStyleCnt="0"/>
      <dgm:spPr/>
    </dgm:pt>
    <dgm:pt modelId="{C14BD310-64B9-4A7D-A3B5-BFECE675A590}" type="pres">
      <dgm:prSet presAssocID="{C492E8AE-0331-49CB-83FF-A03269C6EFC8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587BA6-E217-496B-94A4-FCA98043EF23}" type="pres">
      <dgm:prSet presAssocID="{C492E8AE-0331-49CB-83FF-A03269C6EFC8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36B7C4-AC1F-4D92-9DCF-08E14F3A4CC2}" type="pres">
      <dgm:prSet presAssocID="{C5F25977-B02C-4547-BDAC-8CA73C735041}" presName="sibTrans" presStyleLbl="sibTrans2D1" presStyleIdx="0" presStyleCnt="0"/>
      <dgm:spPr/>
      <dgm:t>
        <a:bodyPr/>
        <a:lstStyle/>
        <a:p>
          <a:endParaRPr lang="es-CO"/>
        </a:p>
      </dgm:t>
    </dgm:pt>
    <dgm:pt modelId="{97870B97-261B-4699-9C04-CCEFBE9439BF}" type="pres">
      <dgm:prSet presAssocID="{19C3E709-03CD-491F-AB51-8E3205D5DE2B}" presName="compNode" presStyleCnt="0"/>
      <dgm:spPr/>
    </dgm:pt>
    <dgm:pt modelId="{E40F687F-8920-4C0F-866A-B7D0C5ADC599}" type="pres">
      <dgm:prSet presAssocID="{19C3E709-03CD-491F-AB51-8E3205D5DE2B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55C614-6AD4-46BF-B991-8A230FFC3FE5}" type="pres">
      <dgm:prSet presAssocID="{19C3E709-03CD-491F-AB51-8E3205D5DE2B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C235178-EB9D-4FFF-880E-D9178E2645E0}" type="pres">
      <dgm:prSet presAssocID="{8DC7A917-75E1-4EE9-974C-8478E1A28FB5}" presName="sibTrans" presStyleLbl="sibTrans2D1" presStyleIdx="0" presStyleCnt="0"/>
      <dgm:spPr/>
      <dgm:t>
        <a:bodyPr/>
        <a:lstStyle/>
        <a:p>
          <a:endParaRPr lang="es-CO"/>
        </a:p>
      </dgm:t>
    </dgm:pt>
    <dgm:pt modelId="{33166F56-1364-437C-BF7A-7486F724A6C1}" type="pres">
      <dgm:prSet presAssocID="{F44F487F-10EF-4688-840B-2FC2EF679955}" presName="compNode" presStyleCnt="0"/>
      <dgm:spPr/>
    </dgm:pt>
    <dgm:pt modelId="{6ED50FF0-8486-4ACE-9B28-969B081F523C}" type="pres">
      <dgm:prSet presAssocID="{F44F487F-10EF-4688-840B-2FC2EF679955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8EC6385-57F1-4854-8A0D-708D23E36664}" type="pres">
      <dgm:prSet presAssocID="{F44F487F-10EF-4688-840B-2FC2EF679955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6AF8517-255A-4DD1-A1E0-115DF4D8E4C5}" type="presOf" srcId="{C5F25977-B02C-4547-BDAC-8CA73C735041}" destId="{2636B7C4-AC1F-4D92-9DCF-08E14F3A4CC2}" srcOrd="0" destOrd="0" presId="urn:microsoft.com/office/officeart/2005/8/layout/pList1#2"/>
    <dgm:cxn modelId="{7FEDB0A0-044E-47BA-82C9-98053165EB6A}" type="presOf" srcId="{F44F487F-10EF-4688-840B-2FC2EF679955}" destId="{F8EC6385-57F1-4854-8A0D-708D23E36664}" srcOrd="0" destOrd="0" presId="urn:microsoft.com/office/officeart/2005/8/layout/pList1#2"/>
    <dgm:cxn modelId="{DCCBFA2E-0755-4254-94D5-30A9B096C07A}" srcId="{C2C4B1E1-C34A-44B1-909E-35D48A87244E}" destId="{19C3E709-03CD-491F-AB51-8E3205D5DE2B}" srcOrd="1" destOrd="0" parTransId="{5591B142-B05D-4DF8-9B44-F846C89332BC}" sibTransId="{8DC7A917-75E1-4EE9-974C-8478E1A28FB5}"/>
    <dgm:cxn modelId="{A1F32097-5D18-48B1-AD66-B7C04B0678B1}" type="presOf" srcId="{C492E8AE-0331-49CB-83FF-A03269C6EFC8}" destId="{40587BA6-E217-496B-94A4-FCA98043EF23}" srcOrd="0" destOrd="0" presId="urn:microsoft.com/office/officeart/2005/8/layout/pList1#2"/>
    <dgm:cxn modelId="{AACD0681-DAB0-4378-BEE2-1650EB46B0F3}" srcId="{C2C4B1E1-C34A-44B1-909E-35D48A87244E}" destId="{C492E8AE-0331-49CB-83FF-A03269C6EFC8}" srcOrd="0" destOrd="0" parTransId="{24DA4A92-001C-401D-B3AD-D756E18A397F}" sibTransId="{C5F25977-B02C-4547-BDAC-8CA73C735041}"/>
    <dgm:cxn modelId="{448D8E0D-BEEA-433E-AC83-7D991A6DDA90}" type="presOf" srcId="{C2C4B1E1-C34A-44B1-909E-35D48A87244E}" destId="{7843DAFC-DCF3-4AE9-8A23-682871D58585}" srcOrd="0" destOrd="0" presId="urn:microsoft.com/office/officeart/2005/8/layout/pList1#2"/>
    <dgm:cxn modelId="{0AA1E00A-50C6-4E8D-9074-94AA278A04F2}" srcId="{C2C4B1E1-C34A-44B1-909E-35D48A87244E}" destId="{F44F487F-10EF-4688-840B-2FC2EF679955}" srcOrd="2" destOrd="0" parTransId="{A45F8FFB-0931-40AB-BAB4-CB7641876BB6}" sibTransId="{D017C34B-CBB6-46B0-8F43-3DE1EB8A30BF}"/>
    <dgm:cxn modelId="{9984A617-9CDD-4561-A739-CE8F4011368A}" type="presOf" srcId="{8DC7A917-75E1-4EE9-974C-8478E1A28FB5}" destId="{9C235178-EB9D-4FFF-880E-D9178E2645E0}" srcOrd="0" destOrd="0" presId="urn:microsoft.com/office/officeart/2005/8/layout/pList1#2"/>
    <dgm:cxn modelId="{A24781C6-3CC7-48EC-B64A-B885A7081CC2}" type="presOf" srcId="{19C3E709-03CD-491F-AB51-8E3205D5DE2B}" destId="{0555C614-6AD4-46BF-B991-8A230FFC3FE5}" srcOrd="0" destOrd="0" presId="urn:microsoft.com/office/officeart/2005/8/layout/pList1#2"/>
    <dgm:cxn modelId="{E069B1FD-39FD-4C1B-8379-E817ECF0D1C5}" type="presParOf" srcId="{7843DAFC-DCF3-4AE9-8A23-682871D58585}" destId="{21196B18-261D-4E31-82C1-9A0CC63A48F5}" srcOrd="0" destOrd="0" presId="urn:microsoft.com/office/officeart/2005/8/layout/pList1#2"/>
    <dgm:cxn modelId="{6F53F22E-8BB2-49CB-BF0E-896E77AE04BA}" type="presParOf" srcId="{21196B18-261D-4E31-82C1-9A0CC63A48F5}" destId="{C14BD310-64B9-4A7D-A3B5-BFECE675A590}" srcOrd="0" destOrd="0" presId="urn:microsoft.com/office/officeart/2005/8/layout/pList1#2"/>
    <dgm:cxn modelId="{A8279E7E-5AE8-408D-90A9-28C533CA2576}" type="presParOf" srcId="{21196B18-261D-4E31-82C1-9A0CC63A48F5}" destId="{40587BA6-E217-496B-94A4-FCA98043EF23}" srcOrd="1" destOrd="0" presId="urn:microsoft.com/office/officeart/2005/8/layout/pList1#2"/>
    <dgm:cxn modelId="{CBA35606-BBA0-454C-A510-09CE4BC836CA}" type="presParOf" srcId="{7843DAFC-DCF3-4AE9-8A23-682871D58585}" destId="{2636B7C4-AC1F-4D92-9DCF-08E14F3A4CC2}" srcOrd="1" destOrd="0" presId="urn:microsoft.com/office/officeart/2005/8/layout/pList1#2"/>
    <dgm:cxn modelId="{D448B784-4A13-4E8C-B367-95E0E4089ED7}" type="presParOf" srcId="{7843DAFC-DCF3-4AE9-8A23-682871D58585}" destId="{97870B97-261B-4699-9C04-CCEFBE9439BF}" srcOrd="2" destOrd="0" presId="urn:microsoft.com/office/officeart/2005/8/layout/pList1#2"/>
    <dgm:cxn modelId="{BB3D6B53-CE59-41D1-9599-0F652EF4602C}" type="presParOf" srcId="{97870B97-261B-4699-9C04-CCEFBE9439BF}" destId="{E40F687F-8920-4C0F-866A-B7D0C5ADC599}" srcOrd="0" destOrd="0" presId="urn:microsoft.com/office/officeart/2005/8/layout/pList1#2"/>
    <dgm:cxn modelId="{AF1CBB6F-4E9C-4B10-84D0-33218A988532}" type="presParOf" srcId="{97870B97-261B-4699-9C04-CCEFBE9439BF}" destId="{0555C614-6AD4-46BF-B991-8A230FFC3FE5}" srcOrd="1" destOrd="0" presId="urn:microsoft.com/office/officeart/2005/8/layout/pList1#2"/>
    <dgm:cxn modelId="{2A27ED98-122F-4A38-945C-C4010E43DCF0}" type="presParOf" srcId="{7843DAFC-DCF3-4AE9-8A23-682871D58585}" destId="{9C235178-EB9D-4FFF-880E-D9178E2645E0}" srcOrd="3" destOrd="0" presId="urn:microsoft.com/office/officeart/2005/8/layout/pList1#2"/>
    <dgm:cxn modelId="{585C6176-595E-4992-A623-F82889201642}" type="presParOf" srcId="{7843DAFC-DCF3-4AE9-8A23-682871D58585}" destId="{33166F56-1364-437C-BF7A-7486F724A6C1}" srcOrd="4" destOrd="0" presId="urn:microsoft.com/office/officeart/2005/8/layout/pList1#2"/>
    <dgm:cxn modelId="{1B0CD920-18C8-48E7-AC3D-D52ACA9D6BD2}" type="presParOf" srcId="{33166F56-1364-437C-BF7A-7486F724A6C1}" destId="{6ED50FF0-8486-4ACE-9B28-969B081F523C}" srcOrd="0" destOrd="0" presId="urn:microsoft.com/office/officeart/2005/8/layout/pList1#2"/>
    <dgm:cxn modelId="{3095FE0F-D07D-4217-8ED4-E6D6A58731C5}" type="presParOf" srcId="{33166F56-1364-437C-BF7A-7486F724A6C1}" destId="{F8EC6385-57F1-4854-8A0D-708D23E36664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72B6F4-B3E5-42E7-8BB1-7ED3F32EA359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35D36F6B-AED8-49E3-AEC2-37606DD90681}">
      <dgm:prSet phldrT="[Texto]" custT="1"/>
      <dgm:spPr/>
      <dgm:t>
        <a:bodyPr/>
        <a:lstStyle/>
        <a:p>
          <a:pPr algn="just"/>
          <a:r>
            <a:rPr lang="es-CO" sz="2000" dirty="0" smtClean="0"/>
            <a:t>Esta prueba evalúa hasta qué punto los estudiantes que están próximos a terminar el ciclo de educación media han adquirido parte de los conocimientos y habilidades que son esenciales para la plena participación en la sociedad.</a:t>
          </a:r>
          <a:endParaRPr lang="es-CO" sz="2000" dirty="0"/>
        </a:p>
      </dgm:t>
    </dgm:pt>
    <dgm:pt modelId="{76950DE9-BC0D-4B32-881C-8C1A2E82C163}" type="parTrans" cxnId="{1C495A28-26CD-453C-B1C8-FD98A4EF2ED3}">
      <dgm:prSet/>
      <dgm:spPr/>
      <dgm:t>
        <a:bodyPr/>
        <a:lstStyle/>
        <a:p>
          <a:pPr algn="just"/>
          <a:endParaRPr lang="es-CO" sz="2000"/>
        </a:p>
      </dgm:t>
    </dgm:pt>
    <dgm:pt modelId="{D107E66F-3A70-4A22-901E-4443AA51B063}" type="sibTrans" cxnId="{1C495A28-26CD-453C-B1C8-FD98A4EF2ED3}">
      <dgm:prSet/>
      <dgm:spPr/>
      <dgm:t>
        <a:bodyPr/>
        <a:lstStyle/>
        <a:p>
          <a:pPr algn="just"/>
          <a:endParaRPr lang="es-CO" sz="2000"/>
        </a:p>
      </dgm:t>
    </dgm:pt>
    <dgm:pt modelId="{5C379C2D-B8D2-4EFA-B54C-D0432A9E091B}">
      <dgm:prSet phldrT="[Texto]" custT="1"/>
      <dgm:spPr/>
      <dgm:t>
        <a:bodyPr/>
        <a:lstStyle/>
        <a:p>
          <a:pPr algn="just"/>
          <a:r>
            <a:rPr lang="es-CO" sz="2000" dirty="0" smtClean="0"/>
            <a:t>Las competencias en lectura, matemáticas y ciencias se evalúan, no sólo en términos del dominio de los temas cubiertos por el currículo escolar, sino también en términos de los conocimientos y habilidades que se necesitan en la vida adulta.</a:t>
          </a:r>
          <a:endParaRPr lang="es-CO" sz="2000" dirty="0"/>
        </a:p>
      </dgm:t>
    </dgm:pt>
    <dgm:pt modelId="{01351854-B52B-494E-9AB2-A7A01E6AA0AE}" type="parTrans" cxnId="{77BC732D-8C08-4D65-9B10-4D5BDE5D96E9}">
      <dgm:prSet/>
      <dgm:spPr/>
      <dgm:t>
        <a:bodyPr/>
        <a:lstStyle/>
        <a:p>
          <a:pPr algn="just"/>
          <a:endParaRPr lang="es-CO" sz="2000"/>
        </a:p>
      </dgm:t>
    </dgm:pt>
    <dgm:pt modelId="{2CFC6FDD-1893-4437-8D96-C943088F054C}" type="sibTrans" cxnId="{77BC732D-8C08-4D65-9B10-4D5BDE5D96E9}">
      <dgm:prSet/>
      <dgm:spPr/>
      <dgm:t>
        <a:bodyPr/>
        <a:lstStyle/>
        <a:p>
          <a:pPr algn="just"/>
          <a:endParaRPr lang="es-CO" sz="2000"/>
        </a:p>
      </dgm:t>
    </dgm:pt>
    <dgm:pt modelId="{BA6459FE-5D90-407B-8AC9-A10BBC1EEC99}">
      <dgm:prSet phldrT="[Texto]" custT="1"/>
      <dgm:spPr/>
      <dgm:t>
        <a:bodyPr/>
        <a:lstStyle/>
        <a:p>
          <a:pPr algn="just"/>
          <a:r>
            <a:rPr lang="es-CO" sz="2000" dirty="0" smtClean="0"/>
            <a:t>Permite comparar el desempeño de un establecimiento educativo con el de otras instituciones o sistemas educativos a nivel nacional e internacional (65 economías alrededor del mundo).</a:t>
          </a:r>
          <a:endParaRPr lang="es-CO" sz="2000" dirty="0"/>
        </a:p>
      </dgm:t>
    </dgm:pt>
    <dgm:pt modelId="{AC6F1B20-CB9F-4E4B-8ED1-8C1A9C05FF13}" type="parTrans" cxnId="{78AEE830-D504-43CE-ABB9-00158EF989DC}">
      <dgm:prSet/>
      <dgm:spPr/>
      <dgm:t>
        <a:bodyPr/>
        <a:lstStyle/>
        <a:p>
          <a:pPr algn="just"/>
          <a:endParaRPr lang="es-CO" sz="2000"/>
        </a:p>
      </dgm:t>
    </dgm:pt>
    <dgm:pt modelId="{8A7B45CD-3D24-4CFA-B93B-5414D0088693}" type="sibTrans" cxnId="{78AEE830-D504-43CE-ABB9-00158EF989DC}">
      <dgm:prSet/>
      <dgm:spPr/>
      <dgm:t>
        <a:bodyPr/>
        <a:lstStyle/>
        <a:p>
          <a:pPr algn="just"/>
          <a:endParaRPr lang="es-CO" sz="2000"/>
        </a:p>
      </dgm:t>
    </dgm:pt>
    <dgm:pt modelId="{12EC6522-D1AF-4D8A-A109-12BBE391089A}" type="pres">
      <dgm:prSet presAssocID="{9672B6F4-B3E5-42E7-8BB1-7ED3F32EA359}" presName="Name0" presStyleCnt="0">
        <dgm:presLayoutVars>
          <dgm:dir/>
        </dgm:presLayoutVars>
      </dgm:prSet>
      <dgm:spPr/>
      <dgm:t>
        <a:bodyPr/>
        <a:lstStyle/>
        <a:p>
          <a:endParaRPr lang="es-CO"/>
        </a:p>
      </dgm:t>
    </dgm:pt>
    <dgm:pt modelId="{782B333F-A862-42D6-B182-29BDB2E7E3B8}" type="pres">
      <dgm:prSet presAssocID="{35D36F6B-AED8-49E3-AEC2-37606DD90681}" presName="noChildren" presStyleCnt="0"/>
      <dgm:spPr/>
    </dgm:pt>
    <dgm:pt modelId="{384ADC6D-DDC5-4A6E-85B2-4B186660796E}" type="pres">
      <dgm:prSet presAssocID="{35D36F6B-AED8-49E3-AEC2-37606DD90681}" presName="gap" presStyleCnt="0"/>
      <dgm:spPr/>
    </dgm:pt>
    <dgm:pt modelId="{26F08DE5-4210-4057-AD94-5FCB7B2929F3}" type="pres">
      <dgm:prSet presAssocID="{35D36F6B-AED8-49E3-AEC2-37606DD90681}" presName="medCircle2" presStyleLbl="vennNode1" presStyleIdx="0" presStyleCnt="3"/>
      <dgm:spPr/>
    </dgm:pt>
    <dgm:pt modelId="{789E9B56-F411-4FD7-A289-B757ED5C616D}" type="pres">
      <dgm:prSet presAssocID="{35D36F6B-AED8-49E3-AEC2-37606DD90681}" presName="txLvlOnly1" presStyleLbl="revTx" presStyleIdx="0" presStyleCnt="3"/>
      <dgm:spPr/>
      <dgm:t>
        <a:bodyPr/>
        <a:lstStyle/>
        <a:p>
          <a:endParaRPr lang="es-CO"/>
        </a:p>
      </dgm:t>
    </dgm:pt>
    <dgm:pt modelId="{30967C91-B99F-42F5-9108-4DD6B57398C9}" type="pres">
      <dgm:prSet presAssocID="{5C379C2D-B8D2-4EFA-B54C-D0432A9E091B}" presName="noChildren" presStyleCnt="0"/>
      <dgm:spPr/>
    </dgm:pt>
    <dgm:pt modelId="{F4CA50E9-E294-4946-B9BC-12F484D24874}" type="pres">
      <dgm:prSet presAssocID="{5C379C2D-B8D2-4EFA-B54C-D0432A9E091B}" presName="gap" presStyleCnt="0"/>
      <dgm:spPr/>
    </dgm:pt>
    <dgm:pt modelId="{0BCE881B-CFC4-4DFE-BE98-CF4DD5442C6C}" type="pres">
      <dgm:prSet presAssocID="{5C379C2D-B8D2-4EFA-B54C-D0432A9E091B}" presName="medCircle2" presStyleLbl="vennNode1" presStyleIdx="1" presStyleCnt="3"/>
      <dgm:spPr/>
    </dgm:pt>
    <dgm:pt modelId="{677CBA97-8D09-4384-A363-96F297B6584B}" type="pres">
      <dgm:prSet presAssocID="{5C379C2D-B8D2-4EFA-B54C-D0432A9E091B}" presName="txLvlOnly1" presStyleLbl="revTx" presStyleIdx="1" presStyleCnt="3"/>
      <dgm:spPr/>
      <dgm:t>
        <a:bodyPr/>
        <a:lstStyle/>
        <a:p>
          <a:endParaRPr lang="es-CO"/>
        </a:p>
      </dgm:t>
    </dgm:pt>
    <dgm:pt modelId="{EBF534EC-4826-4D57-A9C4-6755B5D608E2}" type="pres">
      <dgm:prSet presAssocID="{BA6459FE-5D90-407B-8AC9-A10BBC1EEC99}" presName="noChildren" presStyleCnt="0"/>
      <dgm:spPr/>
    </dgm:pt>
    <dgm:pt modelId="{C6FF0BA5-9AB2-4D67-B07F-E0D0A4B5BA1B}" type="pres">
      <dgm:prSet presAssocID="{BA6459FE-5D90-407B-8AC9-A10BBC1EEC99}" presName="gap" presStyleCnt="0"/>
      <dgm:spPr/>
    </dgm:pt>
    <dgm:pt modelId="{D84C0E07-F1E5-4C96-82D6-48F20D7BD623}" type="pres">
      <dgm:prSet presAssocID="{BA6459FE-5D90-407B-8AC9-A10BBC1EEC99}" presName="medCircle2" presStyleLbl="vennNode1" presStyleIdx="2" presStyleCnt="3"/>
      <dgm:spPr/>
    </dgm:pt>
    <dgm:pt modelId="{2ABBF532-3B3C-4A61-B981-D4EB2BB20FB3}" type="pres">
      <dgm:prSet presAssocID="{BA6459FE-5D90-407B-8AC9-A10BBC1EEC99}" presName="txLvlOnly1" presStyleLbl="revTx" presStyleIdx="2" presStyleCnt="3"/>
      <dgm:spPr/>
      <dgm:t>
        <a:bodyPr/>
        <a:lstStyle/>
        <a:p>
          <a:endParaRPr lang="es-CO"/>
        </a:p>
      </dgm:t>
    </dgm:pt>
  </dgm:ptLst>
  <dgm:cxnLst>
    <dgm:cxn modelId="{1C495A28-26CD-453C-B1C8-FD98A4EF2ED3}" srcId="{9672B6F4-B3E5-42E7-8BB1-7ED3F32EA359}" destId="{35D36F6B-AED8-49E3-AEC2-37606DD90681}" srcOrd="0" destOrd="0" parTransId="{76950DE9-BC0D-4B32-881C-8C1A2E82C163}" sibTransId="{D107E66F-3A70-4A22-901E-4443AA51B063}"/>
    <dgm:cxn modelId="{FC0367A2-4670-444F-9CC7-1707095816B1}" type="presOf" srcId="{BA6459FE-5D90-407B-8AC9-A10BBC1EEC99}" destId="{2ABBF532-3B3C-4A61-B981-D4EB2BB20FB3}" srcOrd="0" destOrd="0" presId="urn:microsoft.com/office/officeart/2008/layout/VerticalCircleList"/>
    <dgm:cxn modelId="{FCC649A0-DBC6-42C7-9FAB-D7D20E1B8869}" type="presOf" srcId="{35D36F6B-AED8-49E3-AEC2-37606DD90681}" destId="{789E9B56-F411-4FD7-A289-B757ED5C616D}" srcOrd="0" destOrd="0" presId="urn:microsoft.com/office/officeart/2008/layout/VerticalCircleList"/>
    <dgm:cxn modelId="{78AEE830-D504-43CE-ABB9-00158EF989DC}" srcId="{9672B6F4-B3E5-42E7-8BB1-7ED3F32EA359}" destId="{BA6459FE-5D90-407B-8AC9-A10BBC1EEC99}" srcOrd="2" destOrd="0" parTransId="{AC6F1B20-CB9F-4E4B-8ED1-8C1A9C05FF13}" sibTransId="{8A7B45CD-3D24-4CFA-B93B-5414D0088693}"/>
    <dgm:cxn modelId="{CAAA2009-D38B-42F8-BC59-45B92E646900}" type="presOf" srcId="{9672B6F4-B3E5-42E7-8BB1-7ED3F32EA359}" destId="{12EC6522-D1AF-4D8A-A109-12BBE391089A}" srcOrd="0" destOrd="0" presId="urn:microsoft.com/office/officeart/2008/layout/VerticalCircleList"/>
    <dgm:cxn modelId="{DE71E01A-0376-43D1-841B-89F4A7D809F8}" type="presOf" srcId="{5C379C2D-B8D2-4EFA-B54C-D0432A9E091B}" destId="{677CBA97-8D09-4384-A363-96F297B6584B}" srcOrd="0" destOrd="0" presId="urn:microsoft.com/office/officeart/2008/layout/VerticalCircleList"/>
    <dgm:cxn modelId="{77BC732D-8C08-4D65-9B10-4D5BDE5D96E9}" srcId="{9672B6F4-B3E5-42E7-8BB1-7ED3F32EA359}" destId="{5C379C2D-B8D2-4EFA-B54C-D0432A9E091B}" srcOrd="1" destOrd="0" parTransId="{01351854-B52B-494E-9AB2-A7A01E6AA0AE}" sibTransId="{2CFC6FDD-1893-4437-8D96-C943088F054C}"/>
    <dgm:cxn modelId="{183160C0-7B06-4627-A958-45DE15669C22}" type="presParOf" srcId="{12EC6522-D1AF-4D8A-A109-12BBE391089A}" destId="{782B333F-A862-42D6-B182-29BDB2E7E3B8}" srcOrd="0" destOrd="0" presId="urn:microsoft.com/office/officeart/2008/layout/VerticalCircleList"/>
    <dgm:cxn modelId="{7AD0B258-BDE5-4199-8657-1AE77042FD35}" type="presParOf" srcId="{782B333F-A862-42D6-B182-29BDB2E7E3B8}" destId="{384ADC6D-DDC5-4A6E-85B2-4B186660796E}" srcOrd="0" destOrd="0" presId="urn:microsoft.com/office/officeart/2008/layout/VerticalCircleList"/>
    <dgm:cxn modelId="{91C4D5A6-C23C-4506-B133-809FDD8124FF}" type="presParOf" srcId="{782B333F-A862-42D6-B182-29BDB2E7E3B8}" destId="{26F08DE5-4210-4057-AD94-5FCB7B2929F3}" srcOrd="1" destOrd="0" presId="urn:microsoft.com/office/officeart/2008/layout/VerticalCircleList"/>
    <dgm:cxn modelId="{F7EF401E-091E-4B1B-917C-D8B84FA870EE}" type="presParOf" srcId="{782B333F-A862-42D6-B182-29BDB2E7E3B8}" destId="{789E9B56-F411-4FD7-A289-B757ED5C616D}" srcOrd="2" destOrd="0" presId="urn:microsoft.com/office/officeart/2008/layout/VerticalCircleList"/>
    <dgm:cxn modelId="{24C9C39A-9C4E-4497-8F32-9014461514D8}" type="presParOf" srcId="{12EC6522-D1AF-4D8A-A109-12BBE391089A}" destId="{30967C91-B99F-42F5-9108-4DD6B57398C9}" srcOrd="1" destOrd="0" presId="urn:microsoft.com/office/officeart/2008/layout/VerticalCircleList"/>
    <dgm:cxn modelId="{EAD9A464-6527-4279-9B59-4BD9A5110637}" type="presParOf" srcId="{30967C91-B99F-42F5-9108-4DD6B57398C9}" destId="{F4CA50E9-E294-4946-B9BC-12F484D24874}" srcOrd="0" destOrd="0" presId="urn:microsoft.com/office/officeart/2008/layout/VerticalCircleList"/>
    <dgm:cxn modelId="{DB1F7F4D-B6DC-477A-94AD-6FE492E94455}" type="presParOf" srcId="{30967C91-B99F-42F5-9108-4DD6B57398C9}" destId="{0BCE881B-CFC4-4DFE-BE98-CF4DD5442C6C}" srcOrd="1" destOrd="0" presId="urn:microsoft.com/office/officeart/2008/layout/VerticalCircleList"/>
    <dgm:cxn modelId="{F0D67699-DE7F-45A3-83B4-0EE426412237}" type="presParOf" srcId="{30967C91-B99F-42F5-9108-4DD6B57398C9}" destId="{677CBA97-8D09-4384-A363-96F297B6584B}" srcOrd="2" destOrd="0" presId="urn:microsoft.com/office/officeart/2008/layout/VerticalCircleList"/>
    <dgm:cxn modelId="{A52B23CD-C8B5-40D9-B422-FEE29205DCB5}" type="presParOf" srcId="{12EC6522-D1AF-4D8A-A109-12BBE391089A}" destId="{EBF534EC-4826-4D57-A9C4-6755B5D608E2}" srcOrd="2" destOrd="0" presId="urn:microsoft.com/office/officeart/2008/layout/VerticalCircleList"/>
    <dgm:cxn modelId="{3AB61EF9-EB67-4733-BA5A-8D5C12B30F94}" type="presParOf" srcId="{EBF534EC-4826-4D57-A9C4-6755B5D608E2}" destId="{C6FF0BA5-9AB2-4D67-B07F-E0D0A4B5BA1B}" srcOrd="0" destOrd="0" presId="urn:microsoft.com/office/officeart/2008/layout/VerticalCircleList"/>
    <dgm:cxn modelId="{002F6890-95EE-4D06-8E8A-95B506D3A96E}" type="presParOf" srcId="{EBF534EC-4826-4D57-A9C4-6755B5D608E2}" destId="{D84C0E07-F1E5-4C96-82D6-48F20D7BD623}" srcOrd="1" destOrd="0" presId="urn:microsoft.com/office/officeart/2008/layout/VerticalCircleList"/>
    <dgm:cxn modelId="{B1FA773B-09CB-452B-B8C5-0A620EC0EFF4}" type="presParOf" srcId="{EBF534EC-4826-4D57-A9C4-6755B5D608E2}" destId="{2ABBF532-3B3C-4A61-B981-D4EB2BB20FB3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0B9DEA5-CB53-4BD2-92C5-BE9DAEFF83BC}" type="doc">
      <dgm:prSet loTypeId="urn:microsoft.com/office/officeart/2005/8/layout/default#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994B9A17-EA8C-478E-BEB5-C4D67B62FB56}">
      <dgm:prSet phldrT="[Texto]" custT="1"/>
      <dgm:spPr/>
      <dgm:t>
        <a:bodyPr/>
        <a:lstStyle/>
        <a:p>
          <a:r>
            <a:rPr lang="es-CO" sz="1400" b="1" dirty="0" smtClean="0"/>
            <a:t>AGUADAS </a:t>
          </a:r>
        </a:p>
        <a:p>
          <a:r>
            <a:rPr lang="es-CO" sz="1400" b="1" dirty="0" smtClean="0"/>
            <a:t>6</a:t>
          </a:r>
          <a:endParaRPr lang="es-CO" sz="1400" b="1" dirty="0"/>
        </a:p>
      </dgm:t>
    </dgm:pt>
    <dgm:pt modelId="{EDDCEF95-5B2D-4B76-99E4-97C0C9234EA0}" type="parTrans" cxnId="{5D97C4D2-4F55-4A0C-B4EA-921C8501ECAE}">
      <dgm:prSet/>
      <dgm:spPr/>
      <dgm:t>
        <a:bodyPr/>
        <a:lstStyle/>
        <a:p>
          <a:endParaRPr lang="es-CO" sz="2000" b="1"/>
        </a:p>
      </dgm:t>
    </dgm:pt>
    <dgm:pt modelId="{5B4DC85A-9C48-481E-AC56-B8C5E8CE2504}" type="sibTrans" cxnId="{5D97C4D2-4F55-4A0C-B4EA-921C8501ECAE}">
      <dgm:prSet/>
      <dgm:spPr/>
      <dgm:t>
        <a:bodyPr/>
        <a:lstStyle/>
        <a:p>
          <a:endParaRPr lang="es-CO" sz="2000" b="1"/>
        </a:p>
      </dgm:t>
    </dgm:pt>
    <dgm:pt modelId="{E3734457-BD20-4806-B9ED-0077258E5C82}">
      <dgm:prSet phldrT="[Texto]" custT="1"/>
      <dgm:spPr/>
      <dgm:t>
        <a:bodyPr/>
        <a:lstStyle/>
        <a:p>
          <a:r>
            <a:rPr lang="es-CO" sz="1400" b="1" dirty="0" smtClean="0"/>
            <a:t>ARANZAZU</a:t>
          </a:r>
        </a:p>
        <a:p>
          <a:r>
            <a:rPr lang="es-CO" sz="1400" b="1" dirty="0" smtClean="0"/>
            <a:t>2</a:t>
          </a:r>
        </a:p>
      </dgm:t>
    </dgm:pt>
    <dgm:pt modelId="{36B891EA-F767-4B80-96E9-72BD192002DF}" type="parTrans" cxnId="{26751F97-7821-4FB5-B9C1-B25A6B735F9C}">
      <dgm:prSet/>
      <dgm:spPr/>
      <dgm:t>
        <a:bodyPr/>
        <a:lstStyle/>
        <a:p>
          <a:endParaRPr lang="es-CO" sz="2000" b="1"/>
        </a:p>
      </dgm:t>
    </dgm:pt>
    <dgm:pt modelId="{400F1B81-AA24-4024-AD1A-C9124371BAA9}" type="sibTrans" cxnId="{26751F97-7821-4FB5-B9C1-B25A6B735F9C}">
      <dgm:prSet/>
      <dgm:spPr/>
      <dgm:t>
        <a:bodyPr/>
        <a:lstStyle/>
        <a:p>
          <a:endParaRPr lang="es-CO" sz="2000" b="1"/>
        </a:p>
      </dgm:t>
    </dgm:pt>
    <dgm:pt modelId="{17101348-B259-4998-9263-3AD18A4857B2}">
      <dgm:prSet phldrT="[Texto]" custT="1"/>
      <dgm:spPr/>
      <dgm:t>
        <a:bodyPr/>
        <a:lstStyle/>
        <a:p>
          <a:r>
            <a:rPr lang="es-CO" sz="1400" b="1" dirty="0" smtClean="0"/>
            <a:t>ANSERMA</a:t>
          </a:r>
        </a:p>
        <a:p>
          <a:r>
            <a:rPr lang="es-CO" sz="1400" b="1" dirty="0" smtClean="0"/>
            <a:t>5</a:t>
          </a:r>
          <a:endParaRPr lang="es-CO" sz="1400" b="1" dirty="0"/>
        </a:p>
      </dgm:t>
    </dgm:pt>
    <dgm:pt modelId="{F680908D-731A-41FB-824D-439255AB4CFA}" type="parTrans" cxnId="{81C76970-A2DE-4A73-8606-76F3402216EF}">
      <dgm:prSet/>
      <dgm:spPr/>
      <dgm:t>
        <a:bodyPr/>
        <a:lstStyle/>
        <a:p>
          <a:endParaRPr lang="es-CO" sz="2000" b="1"/>
        </a:p>
      </dgm:t>
    </dgm:pt>
    <dgm:pt modelId="{56B28909-49CD-4F60-AD7C-A8538308B258}" type="sibTrans" cxnId="{81C76970-A2DE-4A73-8606-76F3402216EF}">
      <dgm:prSet/>
      <dgm:spPr/>
      <dgm:t>
        <a:bodyPr/>
        <a:lstStyle/>
        <a:p>
          <a:endParaRPr lang="es-CO" sz="2000" b="1"/>
        </a:p>
      </dgm:t>
    </dgm:pt>
    <dgm:pt modelId="{C81F7CD5-6503-4D58-8D17-98A854D22349}">
      <dgm:prSet phldrT="[Texto]" custT="1"/>
      <dgm:spPr/>
      <dgm:t>
        <a:bodyPr/>
        <a:lstStyle/>
        <a:p>
          <a:r>
            <a:rPr lang="es-CO" sz="1400" b="1" dirty="0" smtClean="0"/>
            <a:t>BELALCÁZAR </a:t>
          </a:r>
        </a:p>
        <a:p>
          <a:r>
            <a:rPr lang="es-CO" sz="1400" b="1" dirty="0" smtClean="0"/>
            <a:t>2</a:t>
          </a:r>
          <a:endParaRPr lang="es-CO" sz="1400" b="1" dirty="0"/>
        </a:p>
      </dgm:t>
    </dgm:pt>
    <dgm:pt modelId="{3DBE64B8-862D-42DC-8EFA-0CD2FABE89D7}" type="parTrans" cxnId="{CFE490D7-82B2-4551-B48B-C3882BBD2BEA}">
      <dgm:prSet/>
      <dgm:spPr/>
      <dgm:t>
        <a:bodyPr/>
        <a:lstStyle/>
        <a:p>
          <a:endParaRPr lang="es-CO" sz="2000" b="1"/>
        </a:p>
      </dgm:t>
    </dgm:pt>
    <dgm:pt modelId="{C46611FB-8077-4740-8660-07C360D418AC}" type="sibTrans" cxnId="{CFE490D7-82B2-4551-B48B-C3882BBD2BEA}">
      <dgm:prSet/>
      <dgm:spPr/>
      <dgm:t>
        <a:bodyPr/>
        <a:lstStyle/>
        <a:p>
          <a:endParaRPr lang="es-CO" sz="2000" b="1"/>
        </a:p>
      </dgm:t>
    </dgm:pt>
    <dgm:pt modelId="{73AB3D76-50ED-458B-825A-5F5BA6E6A134}">
      <dgm:prSet phldrT="[Texto]" custT="1"/>
      <dgm:spPr/>
      <dgm:t>
        <a:bodyPr/>
        <a:lstStyle/>
        <a:p>
          <a:r>
            <a:rPr lang="es-CO" sz="1400" b="1" dirty="0" smtClean="0"/>
            <a:t>CHINCHINÁ</a:t>
          </a:r>
        </a:p>
        <a:p>
          <a:r>
            <a:rPr lang="es-CO" sz="1400" b="1" dirty="0" smtClean="0"/>
            <a:t>7</a:t>
          </a:r>
          <a:endParaRPr lang="es-CO" sz="1400" b="1" dirty="0"/>
        </a:p>
      </dgm:t>
    </dgm:pt>
    <dgm:pt modelId="{E7C42CB4-8408-4C31-B1FB-1FE6A84A010D}" type="parTrans" cxnId="{65423F31-9139-4E6B-9010-78E4F63107C8}">
      <dgm:prSet/>
      <dgm:spPr/>
      <dgm:t>
        <a:bodyPr/>
        <a:lstStyle/>
        <a:p>
          <a:endParaRPr lang="es-CO" sz="2000" b="1"/>
        </a:p>
      </dgm:t>
    </dgm:pt>
    <dgm:pt modelId="{AC7534B4-46C2-45C7-ABE2-E1C181C9AE20}" type="sibTrans" cxnId="{65423F31-9139-4E6B-9010-78E4F63107C8}">
      <dgm:prSet/>
      <dgm:spPr/>
      <dgm:t>
        <a:bodyPr/>
        <a:lstStyle/>
        <a:p>
          <a:endParaRPr lang="es-CO" sz="2000" b="1"/>
        </a:p>
      </dgm:t>
    </dgm:pt>
    <dgm:pt modelId="{C49F6CA8-FEF5-4E3A-B126-FA8318E7069E}">
      <dgm:prSet custT="1"/>
      <dgm:spPr/>
      <dgm:t>
        <a:bodyPr/>
        <a:lstStyle/>
        <a:p>
          <a:r>
            <a:rPr lang="es-CO" sz="1400" b="1" dirty="0" smtClean="0"/>
            <a:t>FILADELFIA</a:t>
          </a:r>
        </a:p>
        <a:p>
          <a:r>
            <a:rPr lang="es-CO" sz="1400" b="1" dirty="0" smtClean="0"/>
            <a:t>2</a:t>
          </a:r>
          <a:endParaRPr lang="es-CO" sz="1400" b="1" dirty="0"/>
        </a:p>
      </dgm:t>
    </dgm:pt>
    <dgm:pt modelId="{28B9A509-DD80-4A58-8B5B-EE35C56EEC93}" type="parTrans" cxnId="{0BC1FEE8-0867-4499-9CB4-6F4BF478B7F1}">
      <dgm:prSet/>
      <dgm:spPr/>
      <dgm:t>
        <a:bodyPr/>
        <a:lstStyle/>
        <a:p>
          <a:endParaRPr lang="es-CO" sz="2000" b="1"/>
        </a:p>
      </dgm:t>
    </dgm:pt>
    <dgm:pt modelId="{FBC16287-D7B3-49BD-9CFC-EBC5F476F9E3}" type="sibTrans" cxnId="{0BC1FEE8-0867-4499-9CB4-6F4BF478B7F1}">
      <dgm:prSet/>
      <dgm:spPr/>
      <dgm:t>
        <a:bodyPr/>
        <a:lstStyle/>
        <a:p>
          <a:endParaRPr lang="es-CO" sz="2000" b="1"/>
        </a:p>
      </dgm:t>
    </dgm:pt>
    <dgm:pt modelId="{A828E14A-4187-462B-B863-1FA5EE8FF3CD}">
      <dgm:prSet custT="1"/>
      <dgm:spPr/>
      <dgm:t>
        <a:bodyPr/>
        <a:lstStyle/>
        <a:p>
          <a:r>
            <a:rPr lang="es-CO" sz="1400" b="1" dirty="0" smtClean="0"/>
            <a:t>LA DORADA</a:t>
          </a:r>
        </a:p>
        <a:p>
          <a:r>
            <a:rPr lang="es-CO" sz="1400" b="1" dirty="0" smtClean="0"/>
            <a:t>8</a:t>
          </a:r>
          <a:endParaRPr lang="es-CO" sz="1400" b="1" dirty="0"/>
        </a:p>
      </dgm:t>
    </dgm:pt>
    <dgm:pt modelId="{54851D0E-5707-48F7-BDAA-9C6FB3D55D3E}" type="parTrans" cxnId="{C7294EF3-30C0-475E-9A54-97A74DE3346E}">
      <dgm:prSet/>
      <dgm:spPr/>
      <dgm:t>
        <a:bodyPr/>
        <a:lstStyle/>
        <a:p>
          <a:endParaRPr lang="es-CO" sz="2000" b="1"/>
        </a:p>
      </dgm:t>
    </dgm:pt>
    <dgm:pt modelId="{1CAF6CB8-58B8-4BBA-BFB3-14A0188525A8}" type="sibTrans" cxnId="{C7294EF3-30C0-475E-9A54-97A74DE3346E}">
      <dgm:prSet/>
      <dgm:spPr/>
      <dgm:t>
        <a:bodyPr/>
        <a:lstStyle/>
        <a:p>
          <a:endParaRPr lang="es-CO" sz="2000" b="1"/>
        </a:p>
      </dgm:t>
    </dgm:pt>
    <dgm:pt modelId="{B8995A44-33A0-4FB3-A6D7-9F3CF92C408C}">
      <dgm:prSet custT="1"/>
      <dgm:spPr/>
      <dgm:t>
        <a:bodyPr/>
        <a:lstStyle/>
        <a:p>
          <a:r>
            <a:rPr lang="es-CO" sz="1400" b="1" dirty="0" smtClean="0"/>
            <a:t>LA MERCED</a:t>
          </a:r>
        </a:p>
        <a:p>
          <a:r>
            <a:rPr lang="es-CO" sz="1400" b="1" dirty="0" smtClean="0"/>
            <a:t>3</a:t>
          </a:r>
          <a:endParaRPr lang="es-CO" sz="1400" b="1" dirty="0"/>
        </a:p>
      </dgm:t>
    </dgm:pt>
    <dgm:pt modelId="{D434E36B-F115-4F4D-98B2-357217764F80}" type="parTrans" cxnId="{0559F930-699C-40FC-8118-327351F28DF8}">
      <dgm:prSet/>
      <dgm:spPr/>
      <dgm:t>
        <a:bodyPr/>
        <a:lstStyle/>
        <a:p>
          <a:endParaRPr lang="es-CO" sz="2000" b="1"/>
        </a:p>
      </dgm:t>
    </dgm:pt>
    <dgm:pt modelId="{5F6BE64A-637D-4088-BFA9-46F0AE51109B}" type="sibTrans" cxnId="{0559F930-699C-40FC-8118-327351F28DF8}">
      <dgm:prSet/>
      <dgm:spPr/>
      <dgm:t>
        <a:bodyPr/>
        <a:lstStyle/>
        <a:p>
          <a:endParaRPr lang="es-CO" sz="2000" b="1"/>
        </a:p>
      </dgm:t>
    </dgm:pt>
    <dgm:pt modelId="{BF08DF15-6714-47A2-AAF9-78710B393030}">
      <dgm:prSet custT="1"/>
      <dgm:spPr/>
      <dgm:t>
        <a:bodyPr/>
        <a:lstStyle/>
        <a:p>
          <a:r>
            <a:rPr lang="es-CO" sz="1400" b="1" dirty="0" smtClean="0"/>
            <a:t>MANZANARES</a:t>
          </a:r>
        </a:p>
        <a:p>
          <a:r>
            <a:rPr lang="es-CO" sz="1400" b="1" dirty="0" smtClean="0"/>
            <a:t>4</a:t>
          </a:r>
          <a:endParaRPr lang="es-CO" sz="1400" b="1" dirty="0"/>
        </a:p>
      </dgm:t>
    </dgm:pt>
    <dgm:pt modelId="{50E12F6F-BD37-44D2-9A01-275DBA11EE71}" type="parTrans" cxnId="{331DD35D-E6D4-41B0-8A24-33EC1009FCD1}">
      <dgm:prSet/>
      <dgm:spPr/>
      <dgm:t>
        <a:bodyPr/>
        <a:lstStyle/>
        <a:p>
          <a:endParaRPr lang="es-CO" sz="2000" b="1"/>
        </a:p>
      </dgm:t>
    </dgm:pt>
    <dgm:pt modelId="{14FCBBAD-1593-4D05-BA56-BEF2E6CFD59D}" type="sibTrans" cxnId="{331DD35D-E6D4-41B0-8A24-33EC1009FCD1}">
      <dgm:prSet/>
      <dgm:spPr/>
      <dgm:t>
        <a:bodyPr/>
        <a:lstStyle/>
        <a:p>
          <a:endParaRPr lang="es-CO" sz="2000" b="1"/>
        </a:p>
      </dgm:t>
    </dgm:pt>
    <dgm:pt modelId="{68979FAC-D093-45DB-B761-3C5FCE1FF35A}">
      <dgm:prSet custT="1"/>
      <dgm:spPr/>
      <dgm:t>
        <a:bodyPr/>
        <a:lstStyle/>
        <a:p>
          <a:r>
            <a:rPr lang="es-CO" sz="1400" b="1" dirty="0" smtClean="0"/>
            <a:t>MARMATO</a:t>
          </a:r>
        </a:p>
        <a:p>
          <a:r>
            <a:rPr lang="es-CO" sz="1400" b="1" dirty="0" smtClean="0"/>
            <a:t>3</a:t>
          </a:r>
          <a:endParaRPr lang="es-CO" sz="1400" b="1" dirty="0"/>
        </a:p>
      </dgm:t>
    </dgm:pt>
    <dgm:pt modelId="{A6DBC9CF-7460-48CA-A06A-67247E947433}" type="parTrans" cxnId="{D16C93D2-ED0D-4000-AC7A-C20EDB815D19}">
      <dgm:prSet/>
      <dgm:spPr/>
      <dgm:t>
        <a:bodyPr/>
        <a:lstStyle/>
        <a:p>
          <a:endParaRPr lang="es-CO" sz="2000" b="1"/>
        </a:p>
      </dgm:t>
    </dgm:pt>
    <dgm:pt modelId="{C9BAB055-BAF8-49B1-B19F-B0B23A4E2DD1}" type="sibTrans" cxnId="{D16C93D2-ED0D-4000-AC7A-C20EDB815D19}">
      <dgm:prSet/>
      <dgm:spPr/>
      <dgm:t>
        <a:bodyPr/>
        <a:lstStyle/>
        <a:p>
          <a:endParaRPr lang="es-CO" sz="2000" b="1"/>
        </a:p>
      </dgm:t>
    </dgm:pt>
    <dgm:pt modelId="{3E667C33-2DDA-4DAC-9E26-AD3E2681D6A2}">
      <dgm:prSet custT="1"/>
      <dgm:spPr/>
      <dgm:t>
        <a:bodyPr/>
        <a:lstStyle/>
        <a:p>
          <a:r>
            <a:rPr lang="es-CO" sz="1400" b="1" dirty="0" smtClean="0"/>
            <a:t>MARQUETALÍA</a:t>
          </a:r>
        </a:p>
        <a:p>
          <a:r>
            <a:rPr lang="es-CO" sz="1400" b="1" dirty="0" smtClean="0"/>
            <a:t>4</a:t>
          </a:r>
          <a:endParaRPr lang="es-CO" sz="1400" b="1" dirty="0"/>
        </a:p>
      </dgm:t>
    </dgm:pt>
    <dgm:pt modelId="{ADC90514-7AC1-488C-A247-0E972892FC20}" type="parTrans" cxnId="{1C018FA7-EDA6-49A4-AD70-F8A5F14442CD}">
      <dgm:prSet/>
      <dgm:spPr/>
      <dgm:t>
        <a:bodyPr/>
        <a:lstStyle/>
        <a:p>
          <a:endParaRPr lang="es-CO" sz="2000" b="1"/>
        </a:p>
      </dgm:t>
    </dgm:pt>
    <dgm:pt modelId="{E4484515-15F9-4B3B-9AD4-039904B15BF8}" type="sibTrans" cxnId="{1C018FA7-EDA6-49A4-AD70-F8A5F14442CD}">
      <dgm:prSet/>
      <dgm:spPr/>
      <dgm:t>
        <a:bodyPr/>
        <a:lstStyle/>
        <a:p>
          <a:endParaRPr lang="es-CO" sz="2000" b="1"/>
        </a:p>
      </dgm:t>
    </dgm:pt>
    <dgm:pt modelId="{2FFB0E9C-46A3-4B59-ABBA-6C15A9985771}">
      <dgm:prSet custT="1"/>
      <dgm:spPr/>
      <dgm:t>
        <a:bodyPr/>
        <a:lstStyle/>
        <a:p>
          <a:r>
            <a:rPr lang="es-CO" sz="1400" b="1" dirty="0" smtClean="0"/>
            <a:t>NEIRA</a:t>
          </a:r>
        </a:p>
        <a:p>
          <a:r>
            <a:rPr lang="es-CO" sz="1400" b="1" dirty="0" smtClean="0"/>
            <a:t>4</a:t>
          </a:r>
          <a:endParaRPr lang="es-CO" sz="1400" b="1" dirty="0"/>
        </a:p>
      </dgm:t>
    </dgm:pt>
    <dgm:pt modelId="{E44661DE-0575-47D8-BF62-0B8B3731CD1B}" type="parTrans" cxnId="{44B05D25-02BE-4B23-8F14-D7397B2B9048}">
      <dgm:prSet/>
      <dgm:spPr/>
      <dgm:t>
        <a:bodyPr/>
        <a:lstStyle/>
        <a:p>
          <a:endParaRPr lang="es-CO" sz="2000" b="1"/>
        </a:p>
      </dgm:t>
    </dgm:pt>
    <dgm:pt modelId="{CA3421C3-C526-4939-AADB-25696D38ED4D}" type="sibTrans" cxnId="{44B05D25-02BE-4B23-8F14-D7397B2B9048}">
      <dgm:prSet/>
      <dgm:spPr/>
      <dgm:t>
        <a:bodyPr/>
        <a:lstStyle/>
        <a:p>
          <a:endParaRPr lang="es-CO" sz="2000" b="1"/>
        </a:p>
      </dgm:t>
    </dgm:pt>
    <dgm:pt modelId="{BCA2E8FF-3390-4E1C-89D0-A5CF9E06A094}">
      <dgm:prSet custT="1"/>
      <dgm:spPr/>
      <dgm:t>
        <a:bodyPr/>
        <a:lstStyle/>
        <a:p>
          <a:r>
            <a:rPr lang="es-CO" sz="1400" b="1" dirty="0" smtClean="0"/>
            <a:t>NORCASIA</a:t>
          </a:r>
        </a:p>
        <a:p>
          <a:r>
            <a:rPr lang="es-CO" sz="1400" b="1" dirty="0" smtClean="0"/>
            <a:t>1</a:t>
          </a:r>
          <a:endParaRPr lang="es-CO" sz="1400" b="1" dirty="0"/>
        </a:p>
      </dgm:t>
    </dgm:pt>
    <dgm:pt modelId="{BA24DA5E-4FB8-4F31-A70C-2EAF4A3B08C4}" type="parTrans" cxnId="{24643AA5-8228-4187-83CA-7C119C01FCA8}">
      <dgm:prSet/>
      <dgm:spPr/>
      <dgm:t>
        <a:bodyPr/>
        <a:lstStyle/>
        <a:p>
          <a:endParaRPr lang="es-CO" sz="2000" b="1"/>
        </a:p>
      </dgm:t>
    </dgm:pt>
    <dgm:pt modelId="{A9FA8EDB-B031-410B-ABC4-8612B5A4F6E8}" type="sibTrans" cxnId="{24643AA5-8228-4187-83CA-7C119C01FCA8}">
      <dgm:prSet/>
      <dgm:spPr/>
      <dgm:t>
        <a:bodyPr/>
        <a:lstStyle/>
        <a:p>
          <a:endParaRPr lang="es-CO" sz="2000" b="1"/>
        </a:p>
      </dgm:t>
    </dgm:pt>
    <dgm:pt modelId="{74A030FE-8E9F-47B7-BCF7-13CCA6277C0B}">
      <dgm:prSet custT="1"/>
      <dgm:spPr/>
      <dgm:t>
        <a:bodyPr/>
        <a:lstStyle/>
        <a:p>
          <a:r>
            <a:rPr lang="es-CO" sz="1400" b="1" dirty="0" smtClean="0"/>
            <a:t>PACORA</a:t>
          </a:r>
        </a:p>
        <a:p>
          <a:r>
            <a:rPr lang="es-CO" sz="1400" b="1" dirty="0" smtClean="0"/>
            <a:t>4</a:t>
          </a:r>
          <a:endParaRPr lang="es-CO" sz="1400" b="1" dirty="0"/>
        </a:p>
      </dgm:t>
    </dgm:pt>
    <dgm:pt modelId="{C6BA8B08-8A69-49D6-91FF-0B62CA59F0C5}" type="parTrans" cxnId="{0D2909BC-3F78-43AD-8862-77DBE5CBD5C6}">
      <dgm:prSet/>
      <dgm:spPr/>
      <dgm:t>
        <a:bodyPr/>
        <a:lstStyle/>
        <a:p>
          <a:endParaRPr lang="es-CO" sz="2000" b="1"/>
        </a:p>
      </dgm:t>
    </dgm:pt>
    <dgm:pt modelId="{CDDDA1AE-2E7F-48F9-9BC9-F9EEEA6C937D}" type="sibTrans" cxnId="{0D2909BC-3F78-43AD-8862-77DBE5CBD5C6}">
      <dgm:prSet/>
      <dgm:spPr/>
      <dgm:t>
        <a:bodyPr/>
        <a:lstStyle/>
        <a:p>
          <a:endParaRPr lang="es-CO" sz="2000" b="1"/>
        </a:p>
      </dgm:t>
    </dgm:pt>
    <dgm:pt modelId="{3AF7A345-706F-4AAF-A25B-F44251EEA53A}">
      <dgm:prSet custT="1"/>
      <dgm:spPr/>
      <dgm:t>
        <a:bodyPr/>
        <a:lstStyle/>
        <a:p>
          <a:r>
            <a:rPr lang="es-CO" sz="1400" b="1" dirty="0" smtClean="0"/>
            <a:t>PALESTINA</a:t>
          </a:r>
        </a:p>
        <a:p>
          <a:r>
            <a:rPr lang="es-CO" sz="1400" b="1" dirty="0" smtClean="0"/>
            <a:t>4</a:t>
          </a:r>
          <a:endParaRPr lang="es-CO" sz="1400" b="1" dirty="0"/>
        </a:p>
      </dgm:t>
    </dgm:pt>
    <dgm:pt modelId="{C98399C0-6760-485C-9BD3-073F4DF6014E}" type="parTrans" cxnId="{81F6D950-08F1-4507-9294-692EA6F1D0CC}">
      <dgm:prSet/>
      <dgm:spPr/>
      <dgm:t>
        <a:bodyPr/>
        <a:lstStyle/>
        <a:p>
          <a:endParaRPr lang="es-CO" sz="2000" b="1"/>
        </a:p>
      </dgm:t>
    </dgm:pt>
    <dgm:pt modelId="{CC8F14F1-4806-4BBA-A07D-E17C7AEB9EE2}" type="sibTrans" cxnId="{81F6D950-08F1-4507-9294-692EA6F1D0CC}">
      <dgm:prSet/>
      <dgm:spPr/>
      <dgm:t>
        <a:bodyPr/>
        <a:lstStyle/>
        <a:p>
          <a:endParaRPr lang="es-CO" sz="2000" b="1"/>
        </a:p>
      </dgm:t>
    </dgm:pt>
    <dgm:pt modelId="{6C81943D-792B-4B98-B160-9A6BABCF48BF}">
      <dgm:prSet custT="1"/>
      <dgm:spPr/>
      <dgm:t>
        <a:bodyPr/>
        <a:lstStyle/>
        <a:p>
          <a:r>
            <a:rPr lang="es-CO" sz="1400" b="1" dirty="0" smtClean="0"/>
            <a:t>PENSILVANIA</a:t>
          </a:r>
        </a:p>
        <a:p>
          <a:r>
            <a:rPr lang="es-CO" sz="1400" b="1" dirty="0" smtClean="0"/>
            <a:t>5</a:t>
          </a:r>
          <a:endParaRPr lang="es-CO" sz="1400" b="1" dirty="0"/>
        </a:p>
      </dgm:t>
    </dgm:pt>
    <dgm:pt modelId="{7E8CE0BC-0881-446B-B215-C5B34A561BCA}" type="parTrans" cxnId="{B119CC1B-9879-4749-B9EB-D76B99AC0E13}">
      <dgm:prSet/>
      <dgm:spPr/>
      <dgm:t>
        <a:bodyPr/>
        <a:lstStyle/>
        <a:p>
          <a:endParaRPr lang="es-CO" sz="2000" b="1"/>
        </a:p>
      </dgm:t>
    </dgm:pt>
    <dgm:pt modelId="{ED8AA57B-0F2C-4FC2-BCE5-4E0C1BB05ABF}" type="sibTrans" cxnId="{B119CC1B-9879-4749-B9EB-D76B99AC0E13}">
      <dgm:prSet/>
      <dgm:spPr/>
      <dgm:t>
        <a:bodyPr/>
        <a:lstStyle/>
        <a:p>
          <a:endParaRPr lang="es-CO" sz="2000" b="1"/>
        </a:p>
      </dgm:t>
    </dgm:pt>
    <dgm:pt modelId="{52083135-4B22-4C2C-BC46-71B95AB93315}">
      <dgm:prSet custT="1"/>
      <dgm:spPr/>
      <dgm:t>
        <a:bodyPr/>
        <a:lstStyle/>
        <a:p>
          <a:r>
            <a:rPr lang="es-CO" sz="1400" b="1" dirty="0" smtClean="0"/>
            <a:t>RIOSUCIO</a:t>
          </a:r>
        </a:p>
        <a:p>
          <a:r>
            <a:rPr lang="es-CO" sz="1400" b="1" dirty="0" smtClean="0"/>
            <a:t>8</a:t>
          </a:r>
          <a:endParaRPr lang="es-CO" sz="1400" b="1" dirty="0"/>
        </a:p>
      </dgm:t>
    </dgm:pt>
    <dgm:pt modelId="{33CDD29E-B731-48C3-94D0-6EF726524382}" type="parTrans" cxnId="{64DE0F9C-5AE3-4E93-941C-B793688F0029}">
      <dgm:prSet/>
      <dgm:spPr/>
      <dgm:t>
        <a:bodyPr/>
        <a:lstStyle/>
        <a:p>
          <a:endParaRPr lang="es-CO" sz="2000" b="1"/>
        </a:p>
      </dgm:t>
    </dgm:pt>
    <dgm:pt modelId="{91396D95-6726-41E4-9D7A-CD6299DCE580}" type="sibTrans" cxnId="{64DE0F9C-5AE3-4E93-941C-B793688F0029}">
      <dgm:prSet/>
      <dgm:spPr/>
      <dgm:t>
        <a:bodyPr/>
        <a:lstStyle/>
        <a:p>
          <a:endParaRPr lang="es-CO" sz="2000" b="1"/>
        </a:p>
      </dgm:t>
    </dgm:pt>
    <dgm:pt modelId="{E71E5AC0-0B0D-4733-B009-90EA83A5355F}">
      <dgm:prSet custT="1"/>
      <dgm:spPr/>
      <dgm:t>
        <a:bodyPr/>
        <a:lstStyle/>
        <a:p>
          <a:r>
            <a:rPr lang="es-CO" sz="1400" b="1" dirty="0" smtClean="0"/>
            <a:t>RISARALDA</a:t>
          </a:r>
        </a:p>
        <a:p>
          <a:r>
            <a:rPr lang="es-CO" sz="1400" b="1" dirty="0" smtClean="0"/>
            <a:t>2</a:t>
          </a:r>
          <a:endParaRPr lang="es-CO" sz="1400" b="1" dirty="0"/>
        </a:p>
      </dgm:t>
    </dgm:pt>
    <dgm:pt modelId="{DF193F60-44E7-43CD-BB51-276E2CE56A63}" type="parTrans" cxnId="{CBE71556-CC69-47C2-94F0-07515F0627D6}">
      <dgm:prSet/>
      <dgm:spPr/>
      <dgm:t>
        <a:bodyPr/>
        <a:lstStyle/>
        <a:p>
          <a:endParaRPr lang="es-CO" sz="2000" b="1"/>
        </a:p>
      </dgm:t>
    </dgm:pt>
    <dgm:pt modelId="{961F2BAF-935E-4C0D-9B32-C3FFF0C8E6CF}" type="sibTrans" cxnId="{CBE71556-CC69-47C2-94F0-07515F0627D6}">
      <dgm:prSet/>
      <dgm:spPr/>
      <dgm:t>
        <a:bodyPr/>
        <a:lstStyle/>
        <a:p>
          <a:endParaRPr lang="es-CO" sz="2000" b="1"/>
        </a:p>
      </dgm:t>
    </dgm:pt>
    <dgm:pt modelId="{0BC682D6-A1C2-4DA4-902C-C6844B7E2B87}">
      <dgm:prSet custT="1"/>
      <dgm:spPr/>
      <dgm:t>
        <a:bodyPr/>
        <a:lstStyle/>
        <a:p>
          <a:r>
            <a:rPr lang="es-CO" sz="1400" b="1" dirty="0" smtClean="0"/>
            <a:t>SALAMINA</a:t>
          </a:r>
        </a:p>
        <a:p>
          <a:r>
            <a:rPr lang="es-CO" sz="1400" b="1" dirty="0" smtClean="0"/>
            <a:t>6</a:t>
          </a:r>
          <a:endParaRPr lang="es-CO" sz="1400" b="1" dirty="0"/>
        </a:p>
      </dgm:t>
    </dgm:pt>
    <dgm:pt modelId="{AD436E9E-BC4E-46AD-9DFE-EB1AFD4A2CD5}" type="parTrans" cxnId="{BF035292-9565-46E9-82D3-069EBEDBC1E3}">
      <dgm:prSet/>
      <dgm:spPr/>
      <dgm:t>
        <a:bodyPr/>
        <a:lstStyle/>
        <a:p>
          <a:endParaRPr lang="es-CO" sz="2000" b="1"/>
        </a:p>
      </dgm:t>
    </dgm:pt>
    <dgm:pt modelId="{7529C734-4664-4636-BBD0-EC585D3E9E26}" type="sibTrans" cxnId="{BF035292-9565-46E9-82D3-069EBEDBC1E3}">
      <dgm:prSet/>
      <dgm:spPr/>
      <dgm:t>
        <a:bodyPr/>
        <a:lstStyle/>
        <a:p>
          <a:endParaRPr lang="es-CO" sz="2000" b="1"/>
        </a:p>
      </dgm:t>
    </dgm:pt>
    <dgm:pt modelId="{0ED035DA-74A9-40C8-8C61-5E55A490FE97}">
      <dgm:prSet custT="1"/>
      <dgm:spPr/>
      <dgm:t>
        <a:bodyPr/>
        <a:lstStyle/>
        <a:p>
          <a:r>
            <a:rPr lang="es-CO" sz="1400" b="1" dirty="0" smtClean="0"/>
            <a:t>SAMANÁ</a:t>
          </a:r>
        </a:p>
        <a:p>
          <a:r>
            <a:rPr lang="es-CO" sz="1400" b="1" dirty="0" smtClean="0"/>
            <a:t>6</a:t>
          </a:r>
          <a:endParaRPr lang="es-CO" sz="1400" b="1" dirty="0"/>
        </a:p>
      </dgm:t>
    </dgm:pt>
    <dgm:pt modelId="{9E1BB89B-B432-4E38-832C-2650E866BF19}" type="parTrans" cxnId="{343921F7-4054-49F2-BC05-171A514FE8C6}">
      <dgm:prSet/>
      <dgm:spPr/>
      <dgm:t>
        <a:bodyPr/>
        <a:lstStyle/>
        <a:p>
          <a:endParaRPr lang="es-CO" sz="2000" b="1"/>
        </a:p>
      </dgm:t>
    </dgm:pt>
    <dgm:pt modelId="{5AEC520A-CC75-465C-BF50-92A880DB7E35}" type="sibTrans" cxnId="{343921F7-4054-49F2-BC05-171A514FE8C6}">
      <dgm:prSet/>
      <dgm:spPr/>
      <dgm:t>
        <a:bodyPr/>
        <a:lstStyle/>
        <a:p>
          <a:endParaRPr lang="es-CO" sz="2000" b="1"/>
        </a:p>
      </dgm:t>
    </dgm:pt>
    <dgm:pt modelId="{F2C485C4-AB6E-48EF-B099-F31370035C0B}">
      <dgm:prSet custT="1"/>
      <dgm:spPr/>
      <dgm:t>
        <a:bodyPr/>
        <a:lstStyle/>
        <a:p>
          <a:r>
            <a:rPr lang="es-CO" sz="1400" b="1" dirty="0" smtClean="0"/>
            <a:t>SAN JOSÉ</a:t>
          </a:r>
        </a:p>
        <a:p>
          <a:r>
            <a:rPr lang="es-CO" sz="1400" b="1" dirty="0" smtClean="0"/>
            <a:t>1</a:t>
          </a:r>
          <a:endParaRPr lang="es-CO" sz="1400" b="1" dirty="0"/>
        </a:p>
      </dgm:t>
    </dgm:pt>
    <dgm:pt modelId="{0590C8B1-AD03-4F83-87BE-971BD2223CE0}" type="parTrans" cxnId="{943012AF-28D5-4E1D-A338-788996C22906}">
      <dgm:prSet/>
      <dgm:spPr/>
      <dgm:t>
        <a:bodyPr/>
        <a:lstStyle/>
        <a:p>
          <a:endParaRPr lang="es-CO" sz="2000" b="1"/>
        </a:p>
      </dgm:t>
    </dgm:pt>
    <dgm:pt modelId="{72056678-EFBD-4FA2-93EE-1824DE01A942}" type="sibTrans" cxnId="{943012AF-28D5-4E1D-A338-788996C22906}">
      <dgm:prSet/>
      <dgm:spPr/>
      <dgm:t>
        <a:bodyPr/>
        <a:lstStyle/>
        <a:p>
          <a:endParaRPr lang="es-CO" sz="2000" b="1"/>
        </a:p>
      </dgm:t>
    </dgm:pt>
    <dgm:pt modelId="{D63E7C40-9E52-47CB-9306-ED1F81763E0B}">
      <dgm:prSet custT="1"/>
      <dgm:spPr/>
      <dgm:t>
        <a:bodyPr/>
        <a:lstStyle/>
        <a:p>
          <a:r>
            <a:rPr lang="es-CO" sz="1400" b="1" dirty="0" smtClean="0"/>
            <a:t>SUPÍA</a:t>
          </a:r>
        </a:p>
        <a:p>
          <a:r>
            <a:rPr lang="es-CO" sz="1400" b="1" dirty="0" smtClean="0"/>
            <a:t>6</a:t>
          </a:r>
          <a:endParaRPr lang="es-CO" sz="1400" b="1" dirty="0"/>
        </a:p>
      </dgm:t>
    </dgm:pt>
    <dgm:pt modelId="{2714EF10-DCCC-4A6B-8BA6-7FDD9DD5EFE6}" type="parTrans" cxnId="{24A4BBBA-3454-402D-8896-FA4B14B10CC2}">
      <dgm:prSet/>
      <dgm:spPr/>
      <dgm:t>
        <a:bodyPr/>
        <a:lstStyle/>
        <a:p>
          <a:endParaRPr lang="es-CO" sz="2000" b="1"/>
        </a:p>
      </dgm:t>
    </dgm:pt>
    <dgm:pt modelId="{680EAB44-A8DD-4A34-AE54-D5C997ABA114}" type="sibTrans" cxnId="{24A4BBBA-3454-402D-8896-FA4B14B10CC2}">
      <dgm:prSet/>
      <dgm:spPr/>
      <dgm:t>
        <a:bodyPr/>
        <a:lstStyle/>
        <a:p>
          <a:endParaRPr lang="es-CO" sz="2000" b="1"/>
        </a:p>
      </dgm:t>
    </dgm:pt>
    <dgm:pt modelId="{0B1AB747-C24A-4F38-BBEF-BE32C73B808E}">
      <dgm:prSet custT="1"/>
      <dgm:spPr/>
      <dgm:t>
        <a:bodyPr/>
        <a:lstStyle/>
        <a:p>
          <a:r>
            <a:rPr lang="es-CO" sz="1400" b="1" dirty="0" smtClean="0"/>
            <a:t>VICTORIA</a:t>
          </a:r>
        </a:p>
        <a:p>
          <a:r>
            <a:rPr lang="es-CO" sz="1400" b="1" dirty="0" smtClean="0"/>
            <a:t>3</a:t>
          </a:r>
          <a:endParaRPr lang="es-CO" sz="1400" b="1" dirty="0"/>
        </a:p>
      </dgm:t>
    </dgm:pt>
    <dgm:pt modelId="{89C870A4-F550-4731-917E-852693FC279B}" type="parTrans" cxnId="{3B873599-B3F5-4C55-ADEE-406524F3032D}">
      <dgm:prSet/>
      <dgm:spPr/>
      <dgm:t>
        <a:bodyPr/>
        <a:lstStyle/>
        <a:p>
          <a:endParaRPr lang="es-CO" sz="2000" b="1"/>
        </a:p>
      </dgm:t>
    </dgm:pt>
    <dgm:pt modelId="{2857C45C-1311-4FAF-9249-0C978B17E395}" type="sibTrans" cxnId="{3B873599-B3F5-4C55-ADEE-406524F3032D}">
      <dgm:prSet/>
      <dgm:spPr/>
      <dgm:t>
        <a:bodyPr/>
        <a:lstStyle/>
        <a:p>
          <a:endParaRPr lang="es-CO" sz="2000" b="1"/>
        </a:p>
      </dgm:t>
    </dgm:pt>
    <dgm:pt modelId="{BFE309E9-21B1-48FA-A096-6D0C838F7229}">
      <dgm:prSet custT="1"/>
      <dgm:spPr/>
      <dgm:t>
        <a:bodyPr/>
        <a:lstStyle/>
        <a:p>
          <a:r>
            <a:rPr lang="es-CO" sz="1400" b="1" dirty="0" smtClean="0"/>
            <a:t>VILLAMARÍA</a:t>
          </a:r>
        </a:p>
        <a:p>
          <a:r>
            <a:rPr lang="es-CO" sz="1400" b="1" dirty="0" smtClean="0"/>
            <a:t>8</a:t>
          </a:r>
          <a:endParaRPr lang="es-CO" sz="1400" b="1" dirty="0"/>
        </a:p>
      </dgm:t>
    </dgm:pt>
    <dgm:pt modelId="{5E9B4831-F584-4048-9472-770D4FAEEF38}" type="parTrans" cxnId="{5CBF9B0E-62C4-401B-8A05-7646E1B3A872}">
      <dgm:prSet/>
      <dgm:spPr/>
      <dgm:t>
        <a:bodyPr/>
        <a:lstStyle/>
        <a:p>
          <a:endParaRPr lang="es-CO" sz="2000" b="1"/>
        </a:p>
      </dgm:t>
    </dgm:pt>
    <dgm:pt modelId="{88D5D090-F783-4FEA-917F-5413913C47A2}" type="sibTrans" cxnId="{5CBF9B0E-62C4-401B-8A05-7646E1B3A872}">
      <dgm:prSet/>
      <dgm:spPr/>
      <dgm:t>
        <a:bodyPr/>
        <a:lstStyle/>
        <a:p>
          <a:endParaRPr lang="es-CO" sz="2000" b="1"/>
        </a:p>
      </dgm:t>
    </dgm:pt>
    <dgm:pt modelId="{55A0EB6A-103A-4099-9118-75393D01FF1D}">
      <dgm:prSet custT="1"/>
      <dgm:spPr/>
      <dgm:t>
        <a:bodyPr/>
        <a:lstStyle/>
        <a:p>
          <a:r>
            <a:rPr lang="es-CO" sz="1400" b="1" dirty="0" smtClean="0"/>
            <a:t>VITERBO</a:t>
          </a:r>
        </a:p>
        <a:p>
          <a:r>
            <a:rPr lang="es-CO" sz="1400" b="1" dirty="0" smtClean="0"/>
            <a:t>3</a:t>
          </a:r>
          <a:endParaRPr lang="es-CO" sz="1400" b="1" dirty="0"/>
        </a:p>
      </dgm:t>
    </dgm:pt>
    <dgm:pt modelId="{86C93950-0938-4AF6-9D3F-B1FFE32FD5B2}" type="parTrans" cxnId="{A9AA3E01-7BB5-449F-9AFE-75BC831FA103}">
      <dgm:prSet/>
      <dgm:spPr/>
      <dgm:t>
        <a:bodyPr/>
        <a:lstStyle/>
        <a:p>
          <a:endParaRPr lang="es-CO" sz="2000" b="1"/>
        </a:p>
      </dgm:t>
    </dgm:pt>
    <dgm:pt modelId="{BC3020CA-66F6-4573-942A-1C74715E3313}" type="sibTrans" cxnId="{A9AA3E01-7BB5-449F-9AFE-75BC831FA103}">
      <dgm:prSet/>
      <dgm:spPr/>
      <dgm:t>
        <a:bodyPr/>
        <a:lstStyle/>
        <a:p>
          <a:endParaRPr lang="es-CO" sz="2000" b="1"/>
        </a:p>
      </dgm:t>
    </dgm:pt>
    <dgm:pt modelId="{592891FA-BB41-498F-BABE-E73B9AFF212F}" type="pres">
      <dgm:prSet presAssocID="{30B9DEA5-CB53-4BD2-92C5-BE9DAEFF83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110A09D-892E-434D-9A9C-2AFA62234BF5}" type="pres">
      <dgm:prSet presAssocID="{994B9A17-EA8C-478E-BEB5-C4D67B62FB56}" presName="node" presStyleLbl="node1" presStyleIdx="0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1CEB1BB-F79D-4083-8FFF-22C50FC41741}" type="pres">
      <dgm:prSet presAssocID="{5B4DC85A-9C48-481E-AC56-B8C5E8CE2504}" presName="sibTrans" presStyleCnt="0"/>
      <dgm:spPr/>
    </dgm:pt>
    <dgm:pt modelId="{731D638B-5FA1-4011-A274-0177DA3F00C4}" type="pres">
      <dgm:prSet presAssocID="{17101348-B259-4998-9263-3AD18A4857B2}" presName="node" presStyleLbl="node1" presStyleIdx="1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BCD8E6-6C04-47F3-931E-6A339652AE8D}" type="pres">
      <dgm:prSet presAssocID="{56B28909-49CD-4F60-AD7C-A8538308B258}" presName="sibTrans" presStyleCnt="0"/>
      <dgm:spPr/>
    </dgm:pt>
    <dgm:pt modelId="{76913C85-250A-44C7-8B6F-912D4727BF1E}" type="pres">
      <dgm:prSet presAssocID="{E3734457-BD20-4806-B9ED-0077258E5C82}" presName="node" presStyleLbl="node1" presStyleIdx="2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40AB9E1-743E-4D9D-99DD-73FF85775B81}" type="pres">
      <dgm:prSet presAssocID="{400F1B81-AA24-4024-AD1A-C9124371BAA9}" presName="sibTrans" presStyleCnt="0"/>
      <dgm:spPr/>
    </dgm:pt>
    <dgm:pt modelId="{8FA823BD-F8DB-4D49-93B8-39036431BE91}" type="pres">
      <dgm:prSet presAssocID="{C81F7CD5-6503-4D58-8D17-98A854D22349}" presName="node" presStyleLbl="node1" presStyleIdx="3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BD23C80-E411-443D-8056-6F2654F442E6}" type="pres">
      <dgm:prSet presAssocID="{C46611FB-8077-4740-8660-07C360D418AC}" presName="sibTrans" presStyleCnt="0"/>
      <dgm:spPr/>
    </dgm:pt>
    <dgm:pt modelId="{D57129A1-A505-4969-8BC0-E560D3D3D15E}" type="pres">
      <dgm:prSet presAssocID="{73AB3D76-50ED-458B-825A-5F5BA6E6A134}" presName="node" presStyleLbl="node1" presStyleIdx="4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141FEE6-7B34-4F57-8CCA-1959BF8B0847}" type="pres">
      <dgm:prSet presAssocID="{AC7534B4-46C2-45C7-ABE2-E1C181C9AE20}" presName="sibTrans" presStyleCnt="0"/>
      <dgm:spPr/>
    </dgm:pt>
    <dgm:pt modelId="{FF0C5FCD-A995-45AB-8AA1-9240A3682662}" type="pres">
      <dgm:prSet presAssocID="{C49F6CA8-FEF5-4E3A-B126-FA8318E7069E}" presName="node" presStyleLbl="node1" presStyleIdx="5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2B35369-9438-42C3-9408-5E259A734396}" type="pres">
      <dgm:prSet presAssocID="{FBC16287-D7B3-49BD-9CFC-EBC5F476F9E3}" presName="sibTrans" presStyleCnt="0"/>
      <dgm:spPr/>
    </dgm:pt>
    <dgm:pt modelId="{E7B2A712-E618-4F4B-AF14-D29B8F0C7ACA}" type="pres">
      <dgm:prSet presAssocID="{A828E14A-4187-462B-B863-1FA5EE8FF3CD}" presName="node" presStyleLbl="node1" presStyleIdx="6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19C3CB9-411E-4C7C-AEF6-28C93A1D6D14}" type="pres">
      <dgm:prSet presAssocID="{1CAF6CB8-58B8-4BBA-BFB3-14A0188525A8}" presName="sibTrans" presStyleCnt="0"/>
      <dgm:spPr/>
    </dgm:pt>
    <dgm:pt modelId="{64B600ED-9531-42FC-A7B1-3DAAF8AF634B}" type="pres">
      <dgm:prSet presAssocID="{B8995A44-33A0-4FB3-A6D7-9F3CF92C408C}" presName="node" presStyleLbl="node1" presStyleIdx="7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018D33-893A-43DB-B5B4-0C209BE57047}" type="pres">
      <dgm:prSet presAssocID="{5F6BE64A-637D-4088-BFA9-46F0AE51109B}" presName="sibTrans" presStyleCnt="0"/>
      <dgm:spPr/>
    </dgm:pt>
    <dgm:pt modelId="{0A4B5887-1074-40C6-9FD4-A2A59E3D963A}" type="pres">
      <dgm:prSet presAssocID="{BF08DF15-6714-47A2-AAF9-78710B393030}" presName="node" presStyleLbl="node1" presStyleIdx="8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E1458C-D727-4305-82F5-E2C8F31BD616}" type="pres">
      <dgm:prSet presAssocID="{14FCBBAD-1593-4D05-BA56-BEF2E6CFD59D}" presName="sibTrans" presStyleCnt="0"/>
      <dgm:spPr/>
    </dgm:pt>
    <dgm:pt modelId="{E890F432-3652-4A11-869C-651E9EC3E5BF}" type="pres">
      <dgm:prSet presAssocID="{68979FAC-D093-45DB-B761-3C5FCE1FF35A}" presName="node" presStyleLbl="node1" presStyleIdx="9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7ADE4C3-9B72-4893-B86B-3B5BA64AE3EA}" type="pres">
      <dgm:prSet presAssocID="{C9BAB055-BAF8-49B1-B19F-B0B23A4E2DD1}" presName="sibTrans" presStyleCnt="0"/>
      <dgm:spPr/>
    </dgm:pt>
    <dgm:pt modelId="{75573F84-AAC4-419A-B202-DC88D71B40DC}" type="pres">
      <dgm:prSet presAssocID="{3E667C33-2DDA-4DAC-9E26-AD3E2681D6A2}" presName="node" presStyleLbl="node1" presStyleIdx="10" presStyleCnt="25" custScaleX="12019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EE7235-FDFF-428C-9EDB-187FC9E5647F}" type="pres">
      <dgm:prSet presAssocID="{E4484515-15F9-4B3B-9AD4-039904B15BF8}" presName="sibTrans" presStyleCnt="0"/>
      <dgm:spPr/>
    </dgm:pt>
    <dgm:pt modelId="{92D45624-D0C1-477B-8A38-7535A0D45904}" type="pres">
      <dgm:prSet presAssocID="{2FFB0E9C-46A3-4B59-ABBA-6C15A9985771}" presName="node" presStyleLbl="node1" presStyleIdx="11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DF2F6ED-B5A6-44C7-9A98-D67C04C5AB1B}" type="pres">
      <dgm:prSet presAssocID="{CA3421C3-C526-4939-AADB-25696D38ED4D}" presName="sibTrans" presStyleCnt="0"/>
      <dgm:spPr/>
    </dgm:pt>
    <dgm:pt modelId="{7811E59C-F088-497F-A620-31C3A3CC798D}" type="pres">
      <dgm:prSet presAssocID="{BCA2E8FF-3390-4E1C-89D0-A5CF9E06A094}" presName="node" presStyleLbl="node1" presStyleIdx="12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4E34E25-A883-40A9-ACFB-E9903F5E7F0C}" type="pres">
      <dgm:prSet presAssocID="{A9FA8EDB-B031-410B-ABC4-8612B5A4F6E8}" presName="sibTrans" presStyleCnt="0"/>
      <dgm:spPr/>
    </dgm:pt>
    <dgm:pt modelId="{32D39FFB-8A56-47B1-97F9-1E8AF8990391}" type="pres">
      <dgm:prSet presAssocID="{74A030FE-8E9F-47B7-BCF7-13CCA6277C0B}" presName="node" presStyleLbl="node1" presStyleIdx="13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55A8A53-584E-4D27-B1D9-E2D9C04A3ADB}" type="pres">
      <dgm:prSet presAssocID="{CDDDA1AE-2E7F-48F9-9BC9-F9EEEA6C937D}" presName="sibTrans" presStyleCnt="0"/>
      <dgm:spPr/>
    </dgm:pt>
    <dgm:pt modelId="{22AA644B-E7E0-4A3D-AF12-C74CB0F43F68}" type="pres">
      <dgm:prSet presAssocID="{3AF7A345-706F-4AAF-A25B-F44251EEA53A}" presName="node" presStyleLbl="node1" presStyleIdx="14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3436F40-5008-4635-A19A-7B79FC0CD5B9}" type="pres">
      <dgm:prSet presAssocID="{CC8F14F1-4806-4BBA-A07D-E17C7AEB9EE2}" presName="sibTrans" presStyleCnt="0"/>
      <dgm:spPr/>
    </dgm:pt>
    <dgm:pt modelId="{E320BC5C-39B3-47D1-A7CA-AFEA8D2A1FFE}" type="pres">
      <dgm:prSet presAssocID="{6C81943D-792B-4B98-B160-9A6BABCF48BF}" presName="node" presStyleLbl="node1" presStyleIdx="15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D3A5D2-B595-4106-B075-9548670227FE}" type="pres">
      <dgm:prSet presAssocID="{ED8AA57B-0F2C-4FC2-BCE5-4E0C1BB05ABF}" presName="sibTrans" presStyleCnt="0"/>
      <dgm:spPr/>
    </dgm:pt>
    <dgm:pt modelId="{9FC64261-7C77-47B9-9956-CC4D17F7C2AA}" type="pres">
      <dgm:prSet presAssocID="{52083135-4B22-4C2C-BC46-71B95AB93315}" presName="node" presStyleLbl="node1" presStyleIdx="16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090FD7F-E968-401D-958B-1FA56900FF03}" type="pres">
      <dgm:prSet presAssocID="{91396D95-6726-41E4-9D7A-CD6299DCE580}" presName="sibTrans" presStyleCnt="0"/>
      <dgm:spPr/>
    </dgm:pt>
    <dgm:pt modelId="{35D550E2-B4F3-4AEB-ACEC-B1F0756235BB}" type="pres">
      <dgm:prSet presAssocID="{E71E5AC0-0B0D-4733-B009-90EA83A5355F}" presName="node" presStyleLbl="node1" presStyleIdx="17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F3FA57-8EA9-40A0-A1F5-69E40382F2EA}" type="pres">
      <dgm:prSet presAssocID="{961F2BAF-935E-4C0D-9B32-C3FFF0C8E6CF}" presName="sibTrans" presStyleCnt="0"/>
      <dgm:spPr/>
    </dgm:pt>
    <dgm:pt modelId="{D4DD1D03-698F-468A-ADEB-CB7959492FF1}" type="pres">
      <dgm:prSet presAssocID="{0BC682D6-A1C2-4DA4-902C-C6844B7E2B87}" presName="node" presStyleLbl="node1" presStyleIdx="18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DEED0B-EB78-4E4B-90A9-BB017C9F16D0}" type="pres">
      <dgm:prSet presAssocID="{7529C734-4664-4636-BBD0-EC585D3E9E26}" presName="sibTrans" presStyleCnt="0"/>
      <dgm:spPr/>
    </dgm:pt>
    <dgm:pt modelId="{27A0EE04-B06B-457A-A1C1-3D88376EDD2E}" type="pres">
      <dgm:prSet presAssocID="{0ED035DA-74A9-40C8-8C61-5E55A490FE97}" presName="node" presStyleLbl="node1" presStyleIdx="19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E5BB426-F6B8-4E8C-8FCC-C63D7D9811D6}" type="pres">
      <dgm:prSet presAssocID="{5AEC520A-CC75-465C-BF50-92A880DB7E35}" presName="sibTrans" presStyleCnt="0"/>
      <dgm:spPr/>
    </dgm:pt>
    <dgm:pt modelId="{8D87B14E-2A5A-4690-B5CE-6878503BF82A}" type="pres">
      <dgm:prSet presAssocID="{F2C485C4-AB6E-48EF-B099-F31370035C0B}" presName="node" presStyleLbl="node1" presStyleIdx="20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1A87C9-3FF6-47F9-9A0F-3E0752F7B1FD}" type="pres">
      <dgm:prSet presAssocID="{72056678-EFBD-4FA2-93EE-1824DE01A942}" presName="sibTrans" presStyleCnt="0"/>
      <dgm:spPr/>
    </dgm:pt>
    <dgm:pt modelId="{05ED0EF2-24E7-443D-8AFE-63C26FB91607}" type="pres">
      <dgm:prSet presAssocID="{D63E7C40-9E52-47CB-9306-ED1F81763E0B}" presName="node" presStyleLbl="node1" presStyleIdx="21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A3BA4C4-EE46-416F-B7B7-AE648F53C01E}" type="pres">
      <dgm:prSet presAssocID="{680EAB44-A8DD-4A34-AE54-D5C997ABA114}" presName="sibTrans" presStyleCnt="0"/>
      <dgm:spPr/>
    </dgm:pt>
    <dgm:pt modelId="{AFB89279-EE1D-4202-A44C-356BCE87DF97}" type="pres">
      <dgm:prSet presAssocID="{0B1AB747-C24A-4F38-BBEF-BE32C73B808E}" presName="node" presStyleLbl="node1" presStyleIdx="22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527B18F-0D35-48AB-869F-7D5AB8575D2A}" type="pres">
      <dgm:prSet presAssocID="{2857C45C-1311-4FAF-9249-0C978B17E395}" presName="sibTrans" presStyleCnt="0"/>
      <dgm:spPr/>
    </dgm:pt>
    <dgm:pt modelId="{241D0415-712E-49FD-9ECB-8703EE8ACA06}" type="pres">
      <dgm:prSet presAssocID="{BFE309E9-21B1-48FA-A096-6D0C838F7229}" presName="node" presStyleLbl="node1" presStyleIdx="23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A5523E-4351-4A82-B2AA-8A6211E87CA8}" type="pres">
      <dgm:prSet presAssocID="{88D5D090-F783-4FEA-917F-5413913C47A2}" presName="sibTrans" presStyleCnt="0"/>
      <dgm:spPr/>
    </dgm:pt>
    <dgm:pt modelId="{728DF449-C013-42C2-954D-7A23C9630952}" type="pres">
      <dgm:prSet presAssocID="{55A0EB6A-103A-4099-9118-75393D01FF1D}" presName="node" presStyleLbl="node1" presStyleIdx="24" presStyleCnt="2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C856B5F-A84E-4A8E-8532-9149DF08566A}" type="presOf" srcId="{A828E14A-4187-462B-B863-1FA5EE8FF3CD}" destId="{E7B2A712-E618-4F4B-AF14-D29B8F0C7ACA}" srcOrd="0" destOrd="0" presId="urn:microsoft.com/office/officeart/2005/8/layout/default#4"/>
    <dgm:cxn modelId="{0BC1FEE8-0867-4499-9CB4-6F4BF478B7F1}" srcId="{30B9DEA5-CB53-4BD2-92C5-BE9DAEFF83BC}" destId="{C49F6CA8-FEF5-4E3A-B126-FA8318E7069E}" srcOrd="5" destOrd="0" parTransId="{28B9A509-DD80-4A58-8B5B-EE35C56EEC93}" sibTransId="{FBC16287-D7B3-49BD-9CFC-EBC5F476F9E3}"/>
    <dgm:cxn modelId="{5D97C4D2-4F55-4A0C-B4EA-921C8501ECAE}" srcId="{30B9DEA5-CB53-4BD2-92C5-BE9DAEFF83BC}" destId="{994B9A17-EA8C-478E-BEB5-C4D67B62FB56}" srcOrd="0" destOrd="0" parTransId="{EDDCEF95-5B2D-4B76-99E4-97C0C9234EA0}" sibTransId="{5B4DC85A-9C48-481E-AC56-B8C5E8CE2504}"/>
    <dgm:cxn modelId="{26B4F415-87FC-42FF-AE13-9A153D49D099}" type="presOf" srcId="{B8995A44-33A0-4FB3-A6D7-9F3CF92C408C}" destId="{64B600ED-9531-42FC-A7B1-3DAAF8AF634B}" srcOrd="0" destOrd="0" presId="urn:microsoft.com/office/officeart/2005/8/layout/default#4"/>
    <dgm:cxn modelId="{81F6D950-08F1-4507-9294-692EA6F1D0CC}" srcId="{30B9DEA5-CB53-4BD2-92C5-BE9DAEFF83BC}" destId="{3AF7A345-706F-4AAF-A25B-F44251EEA53A}" srcOrd="14" destOrd="0" parTransId="{C98399C0-6760-485C-9BD3-073F4DF6014E}" sibTransId="{CC8F14F1-4806-4BBA-A07D-E17C7AEB9EE2}"/>
    <dgm:cxn modelId="{0D2909BC-3F78-43AD-8862-77DBE5CBD5C6}" srcId="{30B9DEA5-CB53-4BD2-92C5-BE9DAEFF83BC}" destId="{74A030FE-8E9F-47B7-BCF7-13CCA6277C0B}" srcOrd="13" destOrd="0" parTransId="{C6BA8B08-8A69-49D6-91FF-0B62CA59F0C5}" sibTransId="{CDDDA1AE-2E7F-48F9-9BC9-F9EEEA6C937D}"/>
    <dgm:cxn modelId="{B71C21C5-9EF5-4624-AF4D-093931254A26}" type="presOf" srcId="{BCA2E8FF-3390-4E1C-89D0-A5CF9E06A094}" destId="{7811E59C-F088-497F-A620-31C3A3CC798D}" srcOrd="0" destOrd="0" presId="urn:microsoft.com/office/officeart/2005/8/layout/default#4"/>
    <dgm:cxn modelId="{943012AF-28D5-4E1D-A338-788996C22906}" srcId="{30B9DEA5-CB53-4BD2-92C5-BE9DAEFF83BC}" destId="{F2C485C4-AB6E-48EF-B099-F31370035C0B}" srcOrd="20" destOrd="0" parTransId="{0590C8B1-AD03-4F83-87BE-971BD2223CE0}" sibTransId="{72056678-EFBD-4FA2-93EE-1824DE01A942}"/>
    <dgm:cxn modelId="{C7294EF3-30C0-475E-9A54-97A74DE3346E}" srcId="{30B9DEA5-CB53-4BD2-92C5-BE9DAEFF83BC}" destId="{A828E14A-4187-462B-B863-1FA5EE8FF3CD}" srcOrd="6" destOrd="0" parTransId="{54851D0E-5707-48F7-BDAA-9C6FB3D55D3E}" sibTransId="{1CAF6CB8-58B8-4BBA-BFB3-14A0188525A8}"/>
    <dgm:cxn modelId="{0FF8EA35-A046-4F8E-BB81-0DB145AC879C}" type="presOf" srcId="{30B9DEA5-CB53-4BD2-92C5-BE9DAEFF83BC}" destId="{592891FA-BB41-498F-BABE-E73B9AFF212F}" srcOrd="0" destOrd="0" presId="urn:microsoft.com/office/officeart/2005/8/layout/default#4"/>
    <dgm:cxn modelId="{EABDE5A6-C675-4779-A80D-4BD8B066E661}" type="presOf" srcId="{0ED035DA-74A9-40C8-8C61-5E55A490FE97}" destId="{27A0EE04-B06B-457A-A1C1-3D88376EDD2E}" srcOrd="0" destOrd="0" presId="urn:microsoft.com/office/officeart/2005/8/layout/default#4"/>
    <dgm:cxn modelId="{6F79E9C2-9FAD-4E85-9463-06B915C563DC}" type="presOf" srcId="{3AF7A345-706F-4AAF-A25B-F44251EEA53A}" destId="{22AA644B-E7E0-4A3D-AF12-C74CB0F43F68}" srcOrd="0" destOrd="0" presId="urn:microsoft.com/office/officeart/2005/8/layout/default#4"/>
    <dgm:cxn modelId="{44BFFEED-02B5-4AAC-A495-C4958C9EE74B}" type="presOf" srcId="{C81F7CD5-6503-4D58-8D17-98A854D22349}" destId="{8FA823BD-F8DB-4D49-93B8-39036431BE91}" srcOrd="0" destOrd="0" presId="urn:microsoft.com/office/officeart/2005/8/layout/default#4"/>
    <dgm:cxn modelId="{68291A06-E03C-4496-9915-7E05877BB058}" type="presOf" srcId="{D63E7C40-9E52-47CB-9306-ED1F81763E0B}" destId="{05ED0EF2-24E7-443D-8AFE-63C26FB91607}" srcOrd="0" destOrd="0" presId="urn:microsoft.com/office/officeart/2005/8/layout/default#4"/>
    <dgm:cxn modelId="{888A6350-961C-416D-A901-A2E475146442}" type="presOf" srcId="{73AB3D76-50ED-458B-825A-5F5BA6E6A134}" destId="{D57129A1-A505-4969-8BC0-E560D3D3D15E}" srcOrd="0" destOrd="0" presId="urn:microsoft.com/office/officeart/2005/8/layout/default#4"/>
    <dgm:cxn modelId="{792447B7-74BB-4E02-93E7-119482454A30}" type="presOf" srcId="{BF08DF15-6714-47A2-AAF9-78710B393030}" destId="{0A4B5887-1074-40C6-9FD4-A2A59E3D963A}" srcOrd="0" destOrd="0" presId="urn:microsoft.com/office/officeart/2005/8/layout/default#4"/>
    <dgm:cxn modelId="{5CBF9B0E-62C4-401B-8A05-7646E1B3A872}" srcId="{30B9DEA5-CB53-4BD2-92C5-BE9DAEFF83BC}" destId="{BFE309E9-21B1-48FA-A096-6D0C838F7229}" srcOrd="23" destOrd="0" parTransId="{5E9B4831-F584-4048-9472-770D4FAEEF38}" sibTransId="{88D5D090-F783-4FEA-917F-5413913C47A2}"/>
    <dgm:cxn modelId="{99806D0F-CA37-4C7F-B6C4-E2A5565857A1}" type="presOf" srcId="{74A030FE-8E9F-47B7-BCF7-13CCA6277C0B}" destId="{32D39FFB-8A56-47B1-97F9-1E8AF8990391}" srcOrd="0" destOrd="0" presId="urn:microsoft.com/office/officeart/2005/8/layout/default#4"/>
    <dgm:cxn modelId="{42B0267D-15C9-44E7-B30A-AAAB7E0A16BB}" type="presOf" srcId="{F2C485C4-AB6E-48EF-B099-F31370035C0B}" destId="{8D87B14E-2A5A-4690-B5CE-6878503BF82A}" srcOrd="0" destOrd="0" presId="urn:microsoft.com/office/officeart/2005/8/layout/default#4"/>
    <dgm:cxn modelId="{B2DCD60F-BF82-441F-9ECA-0652F96FCE97}" type="presOf" srcId="{E71E5AC0-0B0D-4733-B009-90EA83A5355F}" destId="{35D550E2-B4F3-4AEB-ACEC-B1F0756235BB}" srcOrd="0" destOrd="0" presId="urn:microsoft.com/office/officeart/2005/8/layout/default#4"/>
    <dgm:cxn modelId="{A9AA3E01-7BB5-449F-9AFE-75BC831FA103}" srcId="{30B9DEA5-CB53-4BD2-92C5-BE9DAEFF83BC}" destId="{55A0EB6A-103A-4099-9118-75393D01FF1D}" srcOrd="24" destOrd="0" parTransId="{86C93950-0938-4AF6-9D3F-B1FFE32FD5B2}" sibTransId="{BC3020CA-66F6-4573-942A-1C74715E3313}"/>
    <dgm:cxn modelId="{CFE490D7-82B2-4551-B48B-C3882BBD2BEA}" srcId="{30B9DEA5-CB53-4BD2-92C5-BE9DAEFF83BC}" destId="{C81F7CD5-6503-4D58-8D17-98A854D22349}" srcOrd="3" destOrd="0" parTransId="{3DBE64B8-862D-42DC-8EFA-0CD2FABE89D7}" sibTransId="{C46611FB-8077-4740-8660-07C360D418AC}"/>
    <dgm:cxn modelId="{65423F31-9139-4E6B-9010-78E4F63107C8}" srcId="{30B9DEA5-CB53-4BD2-92C5-BE9DAEFF83BC}" destId="{73AB3D76-50ED-458B-825A-5F5BA6E6A134}" srcOrd="4" destOrd="0" parTransId="{E7C42CB4-8408-4C31-B1FB-1FE6A84A010D}" sibTransId="{AC7534B4-46C2-45C7-ABE2-E1C181C9AE20}"/>
    <dgm:cxn modelId="{64DE0F9C-5AE3-4E93-941C-B793688F0029}" srcId="{30B9DEA5-CB53-4BD2-92C5-BE9DAEFF83BC}" destId="{52083135-4B22-4C2C-BC46-71B95AB93315}" srcOrd="16" destOrd="0" parTransId="{33CDD29E-B731-48C3-94D0-6EF726524382}" sibTransId="{91396D95-6726-41E4-9D7A-CD6299DCE580}"/>
    <dgm:cxn modelId="{1C018FA7-EDA6-49A4-AD70-F8A5F14442CD}" srcId="{30B9DEA5-CB53-4BD2-92C5-BE9DAEFF83BC}" destId="{3E667C33-2DDA-4DAC-9E26-AD3E2681D6A2}" srcOrd="10" destOrd="0" parTransId="{ADC90514-7AC1-488C-A247-0E972892FC20}" sibTransId="{E4484515-15F9-4B3B-9AD4-039904B15BF8}"/>
    <dgm:cxn modelId="{24A4BBBA-3454-402D-8896-FA4B14B10CC2}" srcId="{30B9DEA5-CB53-4BD2-92C5-BE9DAEFF83BC}" destId="{D63E7C40-9E52-47CB-9306-ED1F81763E0B}" srcOrd="21" destOrd="0" parTransId="{2714EF10-DCCC-4A6B-8BA6-7FDD9DD5EFE6}" sibTransId="{680EAB44-A8DD-4A34-AE54-D5C997ABA114}"/>
    <dgm:cxn modelId="{B119CC1B-9879-4749-B9EB-D76B99AC0E13}" srcId="{30B9DEA5-CB53-4BD2-92C5-BE9DAEFF83BC}" destId="{6C81943D-792B-4B98-B160-9A6BABCF48BF}" srcOrd="15" destOrd="0" parTransId="{7E8CE0BC-0881-446B-B215-C5B34A561BCA}" sibTransId="{ED8AA57B-0F2C-4FC2-BCE5-4E0C1BB05ABF}"/>
    <dgm:cxn modelId="{EEFE2D88-96E7-43DE-82AA-79556A99A3A0}" type="presOf" srcId="{0B1AB747-C24A-4F38-BBEF-BE32C73B808E}" destId="{AFB89279-EE1D-4202-A44C-356BCE87DF97}" srcOrd="0" destOrd="0" presId="urn:microsoft.com/office/officeart/2005/8/layout/default#4"/>
    <dgm:cxn modelId="{CBE71556-CC69-47C2-94F0-07515F0627D6}" srcId="{30B9DEA5-CB53-4BD2-92C5-BE9DAEFF83BC}" destId="{E71E5AC0-0B0D-4733-B009-90EA83A5355F}" srcOrd="17" destOrd="0" parTransId="{DF193F60-44E7-43CD-BB51-276E2CE56A63}" sibTransId="{961F2BAF-935E-4C0D-9B32-C3FFF0C8E6CF}"/>
    <dgm:cxn modelId="{A3AB2A3F-F686-4242-9117-BADB0CE69B8A}" type="presOf" srcId="{52083135-4B22-4C2C-BC46-71B95AB93315}" destId="{9FC64261-7C77-47B9-9956-CC4D17F7C2AA}" srcOrd="0" destOrd="0" presId="urn:microsoft.com/office/officeart/2005/8/layout/default#4"/>
    <dgm:cxn modelId="{0559F930-699C-40FC-8118-327351F28DF8}" srcId="{30B9DEA5-CB53-4BD2-92C5-BE9DAEFF83BC}" destId="{B8995A44-33A0-4FB3-A6D7-9F3CF92C408C}" srcOrd="7" destOrd="0" parTransId="{D434E36B-F115-4F4D-98B2-357217764F80}" sibTransId="{5F6BE64A-637D-4088-BFA9-46F0AE51109B}"/>
    <dgm:cxn modelId="{331DD35D-E6D4-41B0-8A24-33EC1009FCD1}" srcId="{30B9DEA5-CB53-4BD2-92C5-BE9DAEFF83BC}" destId="{BF08DF15-6714-47A2-AAF9-78710B393030}" srcOrd="8" destOrd="0" parTransId="{50E12F6F-BD37-44D2-9A01-275DBA11EE71}" sibTransId="{14FCBBAD-1593-4D05-BA56-BEF2E6CFD59D}"/>
    <dgm:cxn modelId="{343921F7-4054-49F2-BC05-171A514FE8C6}" srcId="{30B9DEA5-CB53-4BD2-92C5-BE9DAEFF83BC}" destId="{0ED035DA-74A9-40C8-8C61-5E55A490FE97}" srcOrd="19" destOrd="0" parTransId="{9E1BB89B-B432-4E38-832C-2650E866BF19}" sibTransId="{5AEC520A-CC75-465C-BF50-92A880DB7E35}"/>
    <dgm:cxn modelId="{BF035292-9565-46E9-82D3-069EBEDBC1E3}" srcId="{30B9DEA5-CB53-4BD2-92C5-BE9DAEFF83BC}" destId="{0BC682D6-A1C2-4DA4-902C-C6844B7E2B87}" srcOrd="18" destOrd="0" parTransId="{AD436E9E-BC4E-46AD-9DFE-EB1AFD4A2CD5}" sibTransId="{7529C734-4664-4636-BBD0-EC585D3E9E26}"/>
    <dgm:cxn modelId="{3F88C81B-AAD1-4687-B9F2-49087FD14FA5}" type="presOf" srcId="{6C81943D-792B-4B98-B160-9A6BABCF48BF}" destId="{E320BC5C-39B3-47D1-A7CA-AFEA8D2A1FFE}" srcOrd="0" destOrd="0" presId="urn:microsoft.com/office/officeart/2005/8/layout/default#4"/>
    <dgm:cxn modelId="{F72D2873-60B6-48BB-83E9-8DADAA693E72}" type="presOf" srcId="{68979FAC-D093-45DB-B761-3C5FCE1FF35A}" destId="{E890F432-3652-4A11-869C-651E9EC3E5BF}" srcOrd="0" destOrd="0" presId="urn:microsoft.com/office/officeart/2005/8/layout/default#4"/>
    <dgm:cxn modelId="{D16C93D2-ED0D-4000-AC7A-C20EDB815D19}" srcId="{30B9DEA5-CB53-4BD2-92C5-BE9DAEFF83BC}" destId="{68979FAC-D093-45DB-B761-3C5FCE1FF35A}" srcOrd="9" destOrd="0" parTransId="{A6DBC9CF-7460-48CA-A06A-67247E947433}" sibTransId="{C9BAB055-BAF8-49B1-B19F-B0B23A4E2DD1}"/>
    <dgm:cxn modelId="{3B873599-B3F5-4C55-ADEE-406524F3032D}" srcId="{30B9DEA5-CB53-4BD2-92C5-BE9DAEFF83BC}" destId="{0B1AB747-C24A-4F38-BBEF-BE32C73B808E}" srcOrd="22" destOrd="0" parTransId="{89C870A4-F550-4731-917E-852693FC279B}" sibTransId="{2857C45C-1311-4FAF-9249-0C978B17E395}"/>
    <dgm:cxn modelId="{2F24AAFD-95A8-4C16-AAD2-2C3927B1160B}" type="presOf" srcId="{994B9A17-EA8C-478E-BEB5-C4D67B62FB56}" destId="{9110A09D-892E-434D-9A9C-2AFA62234BF5}" srcOrd="0" destOrd="0" presId="urn:microsoft.com/office/officeart/2005/8/layout/default#4"/>
    <dgm:cxn modelId="{B57330A9-4056-4938-8BDC-FEE4924EC6E4}" type="presOf" srcId="{C49F6CA8-FEF5-4E3A-B126-FA8318E7069E}" destId="{FF0C5FCD-A995-45AB-8AA1-9240A3682662}" srcOrd="0" destOrd="0" presId="urn:microsoft.com/office/officeart/2005/8/layout/default#4"/>
    <dgm:cxn modelId="{81C76970-A2DE-4A73-8606-76F3402216EF}" srcId="{30B9DEA5-CB53-4BD2-92C5-BE9DAEFF83BC}" destId="{17101348-B259-4998-9263-3AD18A4857B2}" srcOrd="1" destOrd="0" parTransId="{F680908D-731A-41FB-824D-439255AB4CFA}" sibTransId="{56B28909-49CD-4F60-AD7C-A8538308B258}"/>
    <dgm:cxn modelId="{44B05D25-02BE-4B23-8F14-D7397B2B9048}" srcId="{30B9DEA5-CB53-4BD2-92C5-BE9DAEFF83BC}" destId="{2FFB0E9C-46A3-4B59-ABBA-6C15A9985771}" srcOrd="11" destOrd="0" parTransId="{E44661DE-0575-47D8-BF62-0B8B3731CD1B}" sibTransId="{CA3421C3-C526-4939-AADB-25696D38ED4D}"/>
    <dgm:cxn modelId="{24643AA5-8228-4187-83CA-7C119C01FCA8}" srcId="{30B9DEA5-CB53-4BD2-92C5-BE9DAEFF83BC}" destId="{BCA2E8FF-3390-4E1C-89D0-A5CF9E06A094}" srcOrd="12" destOrd="0" parTransId="{BA24DA5E-4FB8-4F31-A70C-2EAF4A3B08C4}" sibTransId="{A9FA8EDB-B031-410B-ABC4-8612B5A4F6E8}"/>
    <dgm:cxn modelId="{152EF728-C2CC-4FE2-B577-1CDE2240FB9B}" type="presOf" srcId="{3E667C33-2DDA-4DAC-9E26-AD3E2681D6A2}" destId="{75573F84-AAC4-419A-B202-DC88D71B40DC}" srcOrd="0" destOrd="0" presId="urn:microsoft.com/office/officeart/2005/8/layout/default#4"/>
    <dgm:cxn modelId="{25F508F5-974F-4CD0-8C32-1FFA4C80CA89}" type="presOf" srcId="{2FFB0E9C-46A3-4B59-ABBA-6C15A9985771}" destId="{92D45624-D0C1-477B-8A38-7535A0D45904}" srcOrd="0" destOrd="0" presId="urn:microsoft.com/office/officeart/2005/8/layout/default#4"/>
    <dgm:cxn modelId="{63D0677E-DEDC-45AA-9065-0CB9FB39568D}" type="presOf" srcId="{BFE309E9-21B1-48FA-A096-6D0C838F7229}" destId="{241D0415-712E-49FD-9ECB-8703EE8ACA06}" srcOrd="0" destOrd="0" presId="urn:microsoft.com/office/officeart/2005/8/layout/default#4"/>
    <dgm:cxn modelId="{F13C6DAC-6DBC-49B5-AFC3-0751F966A679}" type="presOf" srcId="{55A0EB6A-103A-4099-9118-75393D01FF1D}" destId="{728DF449-C013-42C2-954D-7A23C9630952}" srcOrd="0" destOrd="0" presId="urn:microsoft.com/office/officeart/2005/8/layout/default#4"/>
    <dgm:cxn modelId="{CBF45F2C-EBB6-4545-ABD1-A666829954BD}" type="presOf" srcId="{17101348-B259-4998-9263-3AD18A4857B2}" destId="{731D638B-5FA1-4011-A274-0177DA3F00C4}" srcOrd="0" destOrd="0" presId="urn:microsoft.com/office/officeart/2005/8/layout/default#4"/>
    <dgm:cxn modelId="{59A7491B-B3DE-43B3-918B-AE3CD6EB1511}" type="presOf" srcId="{E3734457-BD20-4806-B9ED-0077258E5C82}" destId="{76913C85-250A-44C7-8B6F-912D4727BF1E}" srcOrd="0" destOrd="0" presId="urn:microsoft.com/office/officeart/2005/8/layout/default#4"/>
    <dgm:cxn modelId="{26751F97-7821-4FB5-B9C1-B25A6B735F9C}" srcId="{30B9DEA5-CB53-4BD2-92C5-BE9DAEFF83BC}" destId="{E3734457-BD20-4806-B9ED-0077258E5C82}" srcOrd="2" destOrd="0" parTransId="{36B891EA-F767-4B80-96E9-72BD192002DF}" sibTransId="{400F1B81-AA24-4024-AD1A-C9124371BAA9}"/>
    <dgm:cxn modelId="{D42EC132-ED8F-478A-9CB6-5D712A66EF28}" type="presOf" srcId="{0BC682D6-A1C2-4DA4-902C-C6844B7E2B87}" destId="{D4DD1D03-698F-468A-ADEB-CB7959492FF1}" srcOrd="0" destOrd="0" presId="urn:microsoft.com/office/officeart/2005/8/layout/default#4"/>
    <dgm:cxn modelId="{7C4108E6-9C82-4C4B-875F-438F516A4F9C}" type="presParOf" srcId="{592891FA-BB41-498F-BABE-E73B9AFF212F}" destId="{9110A09D-892E-434D-9A9C-2AFA62234BF5}" srcOrd="0" destOrd="0" presId="urn:microsoft.com/office/officeart/2005/8/layout/default#4"/>
    <dgm:cxn modelId="{371E53D8-7B92-4EA4-865B-6B599AFEE50F}" type="presParOf" srcId="{592891FA-BB41-498F-BABE-E73B9AFF212F}" destId="{B1CEB1BB-F79D-4083-8FFF-22C50FC41741}" srcOrd="1" destOrd="0" presId="urn:microsoft.com/office/officeart/2005/8/layout/default#4"/>
    <dgm:cxn modelId="{B6021F1A-AC0C-477E-B5BC-FF7650145C1A}" type="presParOf" srcId="{592891FA-BB41-498F-BABE-E73B9AFF212F}" destId="{731D638B-5FA1-4011-A274-0177DA3F00C4}" srcOrd="2" destOrd="0" presId="urn:microsoft.com/office/officeart/2005/8/layout/default#4"/>
    <dgm:cxn modelId="{791E548E-F5E1-4D35-B353-62EE77472747}" type="presParOf" srcId="{592891FA-BB41-498F-BABE-E73B9AFF212F}" destId="{3ABCD8E6-6C04-47F3-931E-6A339652AE8D}" srcOrd="3" destOrd="0" presId="urn:microsoft.com/office/officeart/2005/8/layout/default#4"/>
    <dgm:cxn modelId="{B990C79E-AC2B-4552-B8E8-8A25F9DF2240}" type="presParOf" srcId="{592891FA-BB41-498F-BABE-E73B9AFF212F}" destId="{76913C85-250A-44C7-8B6F-912D4727BF1E}" srcOrd="4" destOrd="0" presId="urn:microsoft.com/office/officeart/2005/8/layout/default#4"/>
    <dgm:cxn modelId="{09CD2971-75B3-44E7-AE8B-C788FE7077E4}" type="presParOf" srcId="{592891FA-BB41-498F-BABE-E73B9AFF212F}" destId="{040AB9E1-743E-4D9D-99DD-73FF85775B81}" srcOrd="5" destOrd="0" presId="urn:microsoft.com/office/officeart/2005/8/layout/default#4"/>
    <dgm:cxn modelId="{B9EE0E17-0828-4783-B794-579702FE0BCA}" type="presParOf" srcId="{592891FA-BB41-498F-BABE-E73B9AFF212F}" destId="{8FA823BD-F8DB-4D49-93B8-39036431BE91}" srcOrd="6" destOrd="0" presId="urn:microsoft.com/office/officeart/2005/8/layout/default#4"/>
    <dgm:cxn modelId="{1BA58F39-7463-4927-8C39-61A32A09190C}" type="presParOf" srcId="{592891FA-BB41-498F-BABE-E73B9AFF212F}" destId="{6BD23C80-E411-443D-8056-6F2654F442E6}" srcOrd="7" destOrd="0" presId="urn:microsoft.com/office/officeart/2005/8/layout/default#4"/>
    <dgm:cxn modelId="{6F93F802-FB7F-4841-BF1F-37A676A0AE70}" type="presParOf" srcId="{592891FA-BB41-498F-BABE-E73B9AFF212F}" destId="{D57129A1-A505-4969-8BC0-E560D3D3D15E}" srcOrd="8" destOrd="0" presId="urn:microsoft.com/office/officeart/2005/8/layout/default#4"/>
    <dgm:cxn modelId="{D09B5396-5037-40BA-88AF-E77B09D9123E}" type="presParOf" srcId="{592891FA-BB41-498F-BABE-E73B9AFF212F}" destId="{7141FEE6-7B34-4F57-8CCA-1959BF8B0847}" srcOrd="9" destOrd="0" presId="urn:microsoft.com/office/officeart/2005/8/layout/default#4"/>
    <dgm:cxn modelId="{DA1B5089-F328-4D15-BBF6-8F07358F734B}" type="presParOf" srcId="{592891FA-BB41-498F-BABE-E73B9AFF212F}" destId="{FF0C5FCD-A995-45AB-8AA1-9240A3682662}" srcOrd="10" destOrd="0" presId="urn:microsoft.com/office/officeart/2005/8/layout/default#4"/>
    <dgm:cxn modelId="{55458ED1-9F45-4BA3-991C-A6824A851C65}" type="presParOf" srcId="{592891FA-BB41-498F-BABE-E73B9AFF212F}" destId="{22B35369-9438-42C3-9408-5E259A734396}" srcOrd="11" destOrd="0" presId="urn:microsoft.com/office/officeart/2005/8/layout/default#4"/>
    <dgm:cxn modelId="{33ED6CA1-7183-4688-B57D-417403BCC5FF}" type="presParOf" srcId="{592891FA-BB41-498F-BABE-E73B9AFF212F}" destId="{E7B2A712-E618-4F4B-AF14-D29B8F0C7ACA}" srcOrd="12" destOrd="0" presId="urn:microsoft.com/office/officeart/2005/8/layout/default#4"/>
    <dgm:cxn modelId="{DF7F5E9D-7F43-44AF-8CDA-BF36AE1E3707}" type="presParOf" srcId="{592891FA-BB41-498F-BABE-E73B9AFF212F}" destId="{219C3CB9-411E-4C7C-AEF6-28C93A1D6D14}" srcOrd="13" destOrd="0" presId="urn:microsoft.com/office/officeart/2005/8/layout/default#4"/>
    <dgm:cxn modelId="{D5753ED0-89A9-448D-866F-A8CC42721F7C}" type="presParOf" srcId="{592891FA-BB41-498F-BABE-E73B9AFF212F}" destId="{64B600ED-9531-42FC-A7B1-3DAAF8AF634B}" srcOrd="14" destOrd="0" presId="urn:microsoft.com/office/officeart/2005/8/layout/default#4"/>
    <dgm:cxn modelId="{2BBEB47C-C94F-403A-B81F-B6B718462018}" type="presParOf" srcId="{592891FA-BB41-498F-BABE-E73B9AFF212F}" destId="{E9018D33-893A-43DB-B5B4-0C209BE57047}" srcOrd="15" destOrd="0" presId="urn:microsoft.com/office/officeart/2005/8/layout/default#4"/>
    <dgm:cxn modelId="{8B83EEFD-738A-4D5D-A28C-4F19354CB5AB}" type="presParOf" srcId="{592891FA-BB41-498F-BABE-E73B9AFF212F}" destId="{0A4B5887-1074-40C6-9FD4-A2A59E3D963A}" srcOrd="16" destOrd="0" presId="urn:microsoft.com/office/officeart/2005/8/layout/default#4"/>
    <dgm:cxn modelId="{D241EFD4-A133-4F79-924F-1ACB66F22852}" type="presParOf" srcId="{592891FA-BB41-498F-BABE-E73B9AFF212F}" destId="{D8E1458C-D727-4305-82F5-E2C8F31BD616}" srcOrd="17" destOrd="0" presId="urn:microsoft.com/office/officeart/2005/8/layout/default#4"/>
    <dgm:cxn modelId="{15D8D972-3419-4466-8B7F-DF29BB0B4095}" type="presParOf" srcId="{592891FA-BB41-498F-BABE-E73B9AFF212F}" destId="{E890F432-3652-4A11-869C-651E9EC3E5BF}" srcOrd="18" destOrd="0" presId="urn:microsoft.com/office/officeart/2005/8/layout/default#4"/>
    <dgm:cxn modelId="{60EDD705-FAE5-4D40-9654-6778AC3A6676}" type="presParOf" srcId="{592891FA-BB41-498F-BABE-E73B9AFF212F}" destId="{E7ADE4C3-9B72-4893-B86B-3B5BA64AE3EA}" srcOrd="19" destOrd="0" presId="urn:microsoft.com/office/officeart/2005/8/layout/default#4"/>
    <dgm:cxn modelId="{A796D416-1C34-42C4-B962-BC92ECC90DBC}" type="presParOf" srcId="{592891FA-BB41-498F-BABE-E73B9AFF212F}" destId="{75573F84-AAC4-419A-B202-DC88D71B40DC}" srcOrd="20" destOrd="0" presId="urn:microsoft.com/office/officeart/2005/8/layout/default#4"/>
    <dgm:cxn modelId="{5438F8A4-079C-4A30-A54C-4A1F1C73C26E}" type="presParOf" srcId="{592891FA-BB41-498F-BABE-E73B9AFF212F}" destId="{4DEE7235-FDFF-428C-9EDB-187FC9E5647F}" srcOrd="21" destOrd="0" presId="urn:microsoft.com/office/officeart/2005/8/layout/default#4"/>
    <dgm:cxn modelId="{4C93D267-5782-4A42-84F2-4F5645E981DD}" type="presParOf" srcId="{592891FA-BB41-498F-BABE-E73B9AFF212F}" destId="{92D45624-D0C1-477B-8A38-7535A0D45904}" srcOrd="22" destOrd="0" presId="urn:microsoft.com/office/officeart/2005/8/layout/default#4"/>
    <dgm:cxn modelId="{BE44B7CF-A0EC-4A0A-8E12-F275102B59F9}" type="presParOf" srcId="{592891FA-BB41-498F-BABE-E73B9AFF212F}" destId="{BDF2F6ED-B5A6-44C7-9A98-D67C04C5AB1B}" srcOrd="23" destOrd="0" presId="urn:microsoft.com/office/officeart/2005/8/layout/default#4"/>
    <dgm:cxn modelId="{6B038721-14AF-44B9-90D7-9251AEE81E52}" type="presParOf" srcId="{592891FA-BB41-498F-BABE-E73B9AFF212F}" destId="{7811E59C-F088-497F-A620-31C3A3CC798D}" srcOrd="24" destOrd="0" presId="urn:microsoft.com/office/officeart/2005/8/layout/default#4"/>
    <dgm:cxn modelId="{DE37F02B-A8A7-4B82-84BD-DB0C90E60D57}" type="presParOf" srcId="{592891FA-BB41-498F-BABE-E73B9AFF212F}" destId="{54E34E25-A883-40A9-ACFB-E9903F5E7F0C}" srcOrd="25" destOrd="0" presId="urn:microsoft.com/office/officeart/2005/8/layout/default#4"/>
    <dgm:cxn modelId="{A26EAFA8-B62B-4B5E-9D30-D2DF6E36FC1F}" type="presParOf" srcId="{592891FA-BB41-498F-BABE-E73B9AFF212F}" destId="{32D39FFB-8A56-47B1-97F9-1E8AF8990391}" srcOrd="26" destOrd="0" presId="urn:microsoft.com/office/officeart/2005/8/layout/default#4"/>
    <dgm:cxn modelId="{D30E009D-ADE5-470E-A82A-9E70F7EAB1AA}" type="presParOf" srcId="{592891FA-BB41-498F-BABE-E73B9AFF212F}" destId="{055A8A53-584E-4D27-B1D9-E2D9C04A3ADB}" srcOrd="27" destOrd="0" presId="urn:microsoft.com/office/officeart/2005/8/layout/default#4"/>
    <dgm:cxn modelId="{16F6F9A2-0086-44CD-A1DA-F817240DC570}" type="presParOf" srcId="{592891FA-BB41-498F-BABE-E73B9AFF212F}" destId="{22AA644B-E7E0-4A3D-AF12-C74CB0F43F68}" srcOrd="28" destOrd="0" presId="urn:microsoft.com/office/officeart/2005/8/layout/default#4"/>
    <dgm:cxn modelId="{95A8E4DC-0235-4A81-8D29-83F1C022DE0A}" type="presParOf" srcId="{592891FA-BB41-498F-BABE-E73B9AFF212F}" destId="{83436F40-5008-4635-A19A-7B79FC0CD5B9}" srcOrd="29" destOrd="0" presId="urn:microsoft.com/office/officeart/2005/8/layout/default#4"/>
    <dgm:cxn modelId="{BE7ED638-6185-4C23-A30A-505DC021598B}" type="presParOf" srcId="{592891FA-BB41-498F-BABE-E73B9AFF212F}" destId="{E320BC5C-39B3-47D1-A7CA-AFEA8D2A1FFE}" srcOrd="30" destOrd="0" presId="urn:microsoft.com/office/officeart/2005/8/layout/default#4"/>
    <dgm:cxn modelId="{3847FAF1-2352-4163-90D6-E4015BA8C9FB}" type="presParOf" srcId="{592891FA-BB41-498F-BABE-E73B9AFF212F}" destId="{40D3A5D2-B595-4106-B075-9548670227FE}" srcOrd="31" destOrd="0" presId="urn:microsoft.com/office/officeart/2005/8/layout/default#4"/>
    <dgm:cxn modelId="{5E5C36F8-DB39-4581-A8CE-D6A0D0E4453A}" type="presParOf" srcId="{592891FA-BB41-498F-BABE-E73B9AFF212F}" destId="{9FC64261-7C77-47B9-9956-CC4D17F7C2AA}" srcOrd="32" destOrd="0" presId="urn:microsoft.com/office/officeart/2005/8/layout/default#4"/>
    <dgm:cxn modelId="{06F29A31-7547-48EC-9583-594F486ED5A7}" type="presParOf" srcId="{592891FA-BB41-498F-BABE-E73B9AFF212F}" destId="{D090FD7F-E968-401D-958B-1FA56900FF03}" srcOrd="33" destOrd="0" presId="urn:microsoft.com/office/officeart/2005/8/layout/default#4"/>
    <dgm:cxn modelId="{9DBD3BBC-1E93-4044-B4A5-9D25795333F3}" type="presParOf" srcId="{592891FA-BB41-498F-BABE-E73B9AFF212F}" destId="{35D550E2-B4F3-4AEB-ACEC-B1F0756235BB}" srcOrd="34" destOrd="0" presId="urn:microsoft.com/office/officeart/2005/8/layout/default#4"/>
    <dgm:cxn modelId="{62ECC6CC-8FE6-4BCD-BC3D-8E7F666DD7A3}" type="presParOf" srcId="{592891FA-BB41-498F-BABE-E73B9AFF212F}" destId="{00F3FA57-8EA9-40A0-A1F5-69E40382F2EA}" srcOrd="35" destOrd="0" presId="urn:microsoft.com/office/officeart/2005/8/layout/default#4"/>
    <dgm:cxn modelId="{8DF0A15B-9672-417A-B803-3AA77C111031}" type="presParOf" srcId="{592891FA-BB41-498F-BABE-E73B9AFF212F}" destId="{D4DD1D03-698F-468A-ADEB-CB7959492FF1}" srcOrd="36" destOrd="0" presId="urn:microsoft.com/office/officeart/2005/8/layout/default#4"/>
    <dgm:cxn modelId="{611A7545-0BBB-4909-9C0A-0FFAAA5DA45E}" type="presParOf" srcId="{592891FA-BB41-498F-BABE-E73B9AFF212F}" destId="{2CDEED0B-EB78-4E4B-90A9-BB017C9F16D0}" srcOrd="37" destOrd="0" presId="urn:microsoft.com/office/officeart/2005/8/layout/default#4"/>
    <dgm:cxn modelId="{E78E9191-51C3-48CE-90E0-95D6762D4AF8}" type="presParOf" srcId="{592891FA-BB41-498F-BABE-E73B9AFF212F}" destId="{27A0EE04-B06B-457A-A1C1-3D88376EDD2E}" srcOrd="38" destOrd="0" presId="urn:microsoft.com/office/officeart/2005/8/layout/default#4"/>
    <dgm:cxn modelId="{FF074C55-D440-40F3-A3B4-895712AEBB20}" type="presParOf" srcId="{592891FA-BB41-498F-BABE-E73B9AFF212F}" destId="{7E5BB426-F6B8-4E8C-8FCC-C63D7D9811D6}" srcOrd="39" destOrd="0" presId="urn:microsoft.com/office/officeart/2005/8/layout/default#4"/>
    <dgm:cxn modelId="{7B0A1478-17AC-42E4-9EEB-B86A428F8EAC}" type="presParOf" srcId="{592891FA-BB41-498F-BABE-E73B9AFF212F}" destId="{8D87B14E-2A5A-4690-B5CE-6878503BF82A}" srcOrd="40" destOrd="0" presId="urn:microsoft.com/office/officeart/2005/8/layout/default#4"/>
    <dgm:cxn modelId="{A67C6F32-8FA0-4EA9-AD48-8A6042454584}" type="presParOf" srcId="{592891FA-BB41-498F-BABE-E73B9AFF212F}" destId="{3A1A87C9-3FF6-47F9-9A0F-3E0752F7B1FD}" srcOrd="41" destOrd="0" presId="urn:microsoft.com/office/officeart/2005/8/layout/default#4"/>
    <dgm:cxn modelId="{4806F3CA-C70C-4776-9CB7-3B296ED16BF1}" type="presParOf" srcId="{592891FA-BB41-498F-BABE-E73B9AFF212F}" destId="{05ED0EF2-24E7-443D-8AFE-63C26FB91607}" srcOrd="42" destOrd="0" presId="urn:microsoft.com/office/officeart/2005/8/layout/default#4"/>
    <dgm:cxn modelId="{EF9F81A8-8C80-4EF7-9176-6C198B6AB43E}" type="presParOf" srcId="{592891FA-BB41-498F-BABE-E73B9AFF212F}" destId="{9A3BA4C4-EE46-416F-B7B7-AE648F53C01E}" srcOrd="43" destOrd="0" presId="urn:microsoft.com/office/officeart/2005/8/layout/default#4"/>
    <dgm:cxn modelId="{D9A00A73-F87D-4199-B588-1784103EAB9E}" type="presParOf" srcId="{592891FA-BB41-498F-BABE-E73B9AFF212F}" destId="{AFB89279-EE1D-4202-A44C-356BCE87DF97}" srcOrd="44" destOrd="0" presId="urn:microsoft.com/office/officeart/2005/8/layout/default#4"/>
    <dgm:cxn modelId="{5A6E0D25-5744-4D9D-84FF-2F99F39A8CB4}" type="presParOf" srcId="{592891FA-BB41-498F-BABE-E73B9AFF212F}" destId="{B527B18F-0D35-48AB-869F-7D5AB8575D2A}" srcOrd="45" destOrd="0" presId="urn:microsoft.com/office/officeart/2005/8/layout/default#4"/>
    <dgm:cxn modelId="{5C03C384-7B8A-404D-870E-BD2318D819C4}" type="presParOf" srcId="{592891FA-BB41-498F-BABE-E73B9AFF212F}" destId="{241D0415-712E-49FD-9ECB-8703EE8ACA06}" srcOrd="46" destOrd="0" presId="urn:microsoft.com/office/officeart/2005/8/layout/default#4"/>
    <dgm:cxn modelId="{F8C71399-1DF5-4102-9E4B-B830E721C796}" type="presParOf" srcId="{592891FA-BB41-498F-BABE-E73B9AFF212F}" destId="{03A5523E-4351-4A82-B2AA-8A6211E87CA8}" srcOrd="47" destOrd="0" presId="urn:microsoft.com/office/officeart/2005/8/layout/default#4"/>
    <dgm:cxn modelId="{58F7E0A4-D995-46CA-BF23-5204F6A4D993}" type="presParOf" srcId="{592891FA-BB41-498F-BABE-E73B9AFF212F}" destId="{728DF449-C013-42C2-954D-7A23C9630952}" srcOrd="48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6D5117-3B8D-4345-93FE-25EBE0667D1C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E7700B9A-AC62-4515-99FD-A88103919744}">
      <dgm:prSet phldrT="[Texto]"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COMPLEMENTO DESAYUNO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DDED2980-C661-46CC-A821-EEAAEC89B439}" type="parTrans" cxnId="{E9347D7D-BB03-4313-87C3-7F731FD5257B}">
      <dgm:prSet/>
      <dgm:spPr/>
      <dgm:t>
        <a:bodyPr/>
        <a:lstStyle/>
        <a:p>
          <a:endParaRPr lang="es-CL"/>
        </a:p>
      </dgm:t>
    </dgm:pt>
    <dgm:pt modelId="{5841B888-93B7-422B-9277-E0D6285C199C}" type="sibTrans" cxnId="{E9347D7D-BB03-4313-87C3-7F731FD5257B}">
      <dgm:prSet/>
      <dgm:spPr/>
      <dgm:t>
        <a:bodyPr/>
        <a:lstStyle/>
        <a:p>
          <a:endParaRPr lang="es-CL"/>
        </a:p>
      </dgm:t>
    </dgm:pt>
    <dgm:pt modelId="{9D5E556C-E0B5-4E77-A7BE-81FAB1E9E191}">
      <dgm:prSet phldrT="[Texto]" custT="1"/>
      <dgm:spPr/>
      <dgm:t>
        <a:bodyPr/>
        <a:lstStyle/>
        <a:p>
          <a:endParaRPr lang="es-CL" sz="1800" dirty="0" smtClean="0">
            <a:latin typeface="Albertus" pitchFamily="34" charset="0"/>
          </a:endParaRPr>
        </a:p>
        <a:p>
          <a:r>
            <a:rPr lang="es-CL" sz="2800" dirty="0" smtClean="0">
              <a:latin typeface="Albertus" pitchFamily="34" charset="0"/>
            </a:rPr>
            <a:t>2016</a:t>
          </a:r>
        </a:p>
        <a:p>
          <a:r>
            <a:rPr lang="es-CL" sz="2800" dirty="0" smtClean="0">
              <a:latin typeface="Albertus" pitchFamily="34" charset="0"/>
            </a:rPr>
            <a:t>57.839</a:t>
          </a:r>
        </a:p>
        <a:p>
          <a:endParaRPr lang="es-CL" sz="1800" dirty="0"/>
        </a:p>
      </dgm:t>
    </dgm:pt>
    <dgm:pt modelId="{2EBF956A-7E95-4E12-BBF1-7107357A08D9}" type="parTrans" cxnId="{02B15D81-A241-43B6-88D7-DE8A2336F0D1}">
      <dgm:prSet/>
      <dgm:spPr/>
      <dgm:t>
        <a:bodyPr/>
        <a:lstStyle/>
        <a:p>
          <a:endParaRPr lang="es-CL"/>
        </a:p>
      </dgm:t>
    </dgm:pt>
    <dgm:pt modelId="{BAB4B157-7E5F-4B66-997B-D5A49DCE0181}" type="sibTrans" cxnId="{02B15D81-A241-43B6-88D7-DE8A2336F0D1}">
      <dgm:prSet/>
      <dgm:spPr/>
      <dgm:t>
        <a:bodyPr/>
        <a:lstStyle/>
        <a:p>
          <a:endParaRPr lang="es-CL"/>
        </a:p>
      </dgm:t>
    </dgm:pt>
    <dgm:pt modelId="{96DBD602-4204-4EA5-AFF4-6B3E597AF5B6}">
      <dgm:prSet phldrT="[Texto]" custT="1"/>
      <dgm:spPr/>
      <dgm:t>
        <a:bodyPr/>
        <a:lstStyle/>
        <a:p>
          <a:r>
            <a:rPr lang="es-CL" sz="2800" dirty="0" smtClean="0">
              <a:latin typeface="Albertus" pitchFamily="34" charset="0"/>
            </a:rPr>
            <a:t>2017</a:t>
          </a:r>
        </a:p>
        <a:p>
          <a:r>
            <a:rPr lang="es-CL" sz="2800" dirty="0" smtClean="0">
              <a:latin typeface="Albertus" pitchFamily="34" charset="0"/>
            </a:rPr>
            <a:t>57.571</a:t>
          </a:r>
          <a:endParaRPr lang="es-CL" sz="2800" dirty="0">
            <a:latin typeface="Albertus" pitchFamily="34" charset="0"/>
          </a:endParaRPr>
        </a:p>
      </dgm:t>
    </dgm:pt>
    <dgm:pt modelId="{67ED5678-7605-4EE6-BD80-E1662E30707A}" type="parTrans" cxnId="{F5991894-A393-4D79-8218-775270597D9C}">
      <dgm:prSet/>
      <dgm:spPr/>
      <dgm:t>
        <a:bodyPr/>
        <a:lstStyle/>
        <a:p>
          <a:endParaRPr lang="es-CL"/>
        </a:p>
      </dgm:t>
    </dgm:pt>
    <dgm:pt modelId="{386BFF9C-FED1-47E8-930C-165C38D3D58A}" type="sibTrans" cxnId="{F5991894-A393-4D79-8218-775270597D9C}">
      <dgm:prSet/>
      <dgm:spPr/>
      <dgm:t>
        <a:bodyPr/>
        <a:lstStyle/>
        <a:p>
          <a:endParaRPr lang="es-CL"/>
        </a:p>
      </dgm:t>
    </dgm:pt>
    <dgm:pt modelId="{C3B7593F-DE2B-4769-85FC-39034B3F333F}">
      <dgm:prSet phldrT="[Texto]" custT="1"/>
      <dgm:spPr/>
      <dgm:t>
        <a:bodyPr/>
        <a:lstStyle/>
        <a:p>
          <a:r>
            <a:rPr lang="es-CL" sz="2200" dirty="0" smtClean="0">
              <a:solidFill>
                <a:schemeClr val="tx1"/>
              </a:solidFill>
              <a:latin typeface="Albertus" pitchFamily="34" charset="0"/>
            </a:rPr>
            <a:t>COMPLEMENTO ALMUERZO</a:t>
          </a:r>
          <a:endParaRPr lang="es-CL" sz="2200" dirty="0">
            <a:solidFill>
              <a:schemeClr val="tx1"/>
            </a:solidFill>
            <a:latin typeface="Albertus" pitchFamily="34" charset="0"/>
          </a:endParaRPr>
        </a:p>
      </dgm:t>
    </dgm:pt>
    <dgm:pt modelId="{506BF82C-79EB-49D3-8767-6CADB564B9BB}" type="parTrans" cxnId="{817E020B-0E09-4CD5-A8CB-58A830F8B61C}">
      <dgm:prSet/>
      <dgm:spPr/>
      <dgm:t>
        <a:bodyPr/>
        <a:lstStyle/>
        <a:p>
          <a:endParaRPr lang="es-CL"/>
        </a:p>
      </dgm:t>
    </dgm:pt>
    <dgm:pt modelId="{6C6ABA3C-1F22-46FC-B7F0-CF39EE1D51AF}" type="sibTrans" cxnId="{817E020B-0E09-4CD5-A8CB-58A830F8B61C}">
      <dgm:prSet/>
      <dgm:spPr/>
      <dgm:t>
        <a:bodyPr/>
        <a:lstStyle/>
        <a:p>
          <a:endParaRPr lang="es-CL"/>
        </a:p>
      </dgm:t>
    </dgm:pt>
    <dgm:pt modelId="{905A191A-CE12-4770-B455-ED294D8D2E76}">
      <dgm:prSet phldrT="[Texto]" custT="1"/>
      <dgm:spPr/>
      <dgm:t>
        <a:bodyPr/>
        <a:lstStyle/>
        <a:p>
          <a:endParaRPr lang="es-CL" sz="2800" dirty="0" smtClean="0">
            <a:latin typeface="Albertus" pitchFamily="34" charset="0"/>
          </a:endParaRPr>
        </a:p>
        <a:p>
          <a:r>
            <a:rPr lang="es-CL" sz="2800" dirty="0" smtClean="0">
              <a:latin typeface="Albertus" pitchFamily="34" charset="0"/>
            </a:rPr>
            <a:t>2016</a:t>
          </a:r>
        </a:p>
        <a:p>
          <a:r>
            <a:rPr lang="es-CL" sz="2800" dirty="0" smtClean="0">
              <a:latin typeface="Albertus" pitchFamily="34" charset="0"/>
            </a:rPr>
            <a:t>35.738</a:t>
          </a:r>
        </a:p>
        <a:p>
          <a:endParaRPr lang="es-CL" sz="3200" dirty="0"/>
        </a:p>
      </dgm:t>
    </dgm:pt>
    <dgm:pt modelId="{A0483B7A-1218-446A-BD72-2B9DE7D432D3}" type="parTrans" cxnId="{98D219AB-09B7-4CFB-AF78-017B856E9069}">
      <dgm:prSet/>
      <dgm:spPr/>
      <dgm:t>
        <a:bodyPr/>
        <a:lstStyle/>
        <a:p>
          <a:endParaRPr lang="es-CL"/>
        </a:p>
      </dgm:t>
    </dgm:pt>
    <dgm:pt modelId="{AA1A48A4-F6C9-4897-A9EA-4A75EA369509}" type="sibTrans" cxnId="{98D219AB-09B7-4CFB-AF78-017B856E9069}">
      <dgm:prSet/>
      <dgm:spPr/>
      <dgm:t>
        <a:bodyPr/>
        <a:lstStyle/>
        <a:p>
          <a:endParaRPr lang="es-CL"/>
        </a:p>
      </dgm:t>
    </dgm:pt>
    <dgm:pt modelId="{E5C5F3BE-9B4C-43F9-8DE7-D890F11B5426}">
      <dgm:prSet phldrT="[Texto]" custT="1"/>
      <dgm:spPr/>
      <dgm:t>
        <a:bodyPr/>
        <a:lstStyle/>
        <a:p>
          <a:r>
            <a:rPr lang="es-CL" sz="2800" dirty="0" smtClean="0">
              <a:latin typeface="Albertus" pitchFamily="34" charset="0"/>
            </a:rPr>
            <a:t>2017</a:t>
          </a:r>
        </a:p>
        <a:p>
          <a:r>
            <a:rPr lang="es-CL" sz="2800" dirty="0" smtClean="0">
              <a:latin typeface="Albertus" pitchFamily="34" charset="0"/>
            </a:rPr>
            <a:t>35.546</a:t>
          </a:r>
          <a:endParaRPr lang="es-CL" sz="2800" dirty="0">
            <a:latin typeface="Albertus" pitchFamily="34" charset="0"/>
          </a:endParaRPr>
        </a:p>
      </dgm:t>
    </dgm:pt>
    <dgm:pt modelId="{D93E1AC6-39B0-4F0A-87CD-5258F0135742}" type="parTrans" cxnId="{B16A04EE-E706-4B28-B045-BF4875EEA414}">
      <dgm:prSet/>
      <dgm:spPr/>
      <dgm:t>
        <a:bodyPr/>
        <a:lstStyle/>
        <a:p>
          <a:endParaRPr lang="es-CL"/>
        </a:p>
      </dgm:t>
    </dgm:pt>
    <dgm:pt modelId="{A5874B6C-0BAE-4B80-9A57-83E010834AF6}" type="sibTrans" cxnId="{B16A04EE-E706-4B28-B045-BF4875EEA414}">
      <dgm:prSet/>
      <dgm:spPr/>
      <dgm:t>
        <a:bodyPr/>
        <a:lstStyle/>
        <a:p>
          <a:endParaRPr lang="es-CL"/>
        </a:p>
      </dgm:t>
    </dgm:pt>
    <dgm:pt modelId="{65277381-F734-499B-B748-B03CA563838F}" type="pres">
      <dgm:prSet presAssocID="{996D5117-3B8D-4345-93FE-25EBE0667D1C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BD1F1519-C886-4061-89AC-42E19CF49D94}" type="pres">
      <dgm:prSet presAssocID="{996D5117-3B8D-4345-93FE-25EBE0667D1C}" presName="arc1" presStyleLbl="node1" presStyleIdx="0" presStyleCnt="2"/>
      <dgm:spPr/>
    </dgm:pt>
    <dgm:pt modelId="{AB1FB993-87BF-418A-81A6-62D1444B3E07}" type="pres">
      <dgm:prSet presAssocID="{996D5117-3B8D-4345-93FE-25EBE0667D1C}" presName="arc3" presStyleLbl="node1" presStyleIdx="1" presStyleCnt="2"/>
      <dgm:spPr/>
    </dgm:pt>
    <dgm:pt modelId="{0AF4706E-6E10-412A-A970-ECF6F6F0C7D5}" type="pres">
      <dgm:prSet presAssocID="{996D5117-3B8D-4345-93FE-25EBE0667D1C}" presName="parentText2" presStyleLbl="revTx" presStyleIdx="0" presStyleCnt="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4F6F94-9581-48B7-82CC-C6F3193FF670}" type="pres">
      <dgm:prSet presAssocID="{996D5117-3B8D-4345-93FE-25EBE0667D1C}" presName="middleComposite" presStyleCnt="0"/>
      <dgm:spPr/>
    </dgm:pt>
    <dgm:pt modelId="{77A41B4A-809C-461C-A04A-821A454B67BE}" type="pres">
      <dgm:prSet presAssocID="{905A191A-CE12-4770-B455-ED294D8D2E76}" presName="circ1" presStyleLbl="vennNode1" presStyleIdx="0" presStyleCnt="7" custScaleX="146217" custScaleY="137517"/>
      <dgm:spPr/>
      <dgm:t>
        <a:bodyPr/>
        <a:lstStyle/>
        <a:p>
          <a:endParaRPr lang="es-CL"/>
        </a:p>
      </dgm:t>
    </dgm:pt>
    <dgm:pt modelId="{67388122-01DC-4B5A-A5FF-60F1AE5D5260}" type="pres">
      <dgm:prSet presAssocID="{905A191A-CE12-4770-B455-ED294D8D2E76}" presName="circ1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CL"/>
        </a:p>
      </dgm:t>
    </dgm:pt>
    <dgm:pt modelId="{D7F0127E-8B00-4E8E-A5ED-A03374DF0D4F}" type="pres">
      <dgm:prSet presAssocID="{E5C5F3BE-9B4C-43F9-8DE7-D890F11B5426}" presName="circ2" presStyleLbl="vennNode1" presStyleIdx="1" presStyleCnt="7" custScaleX="148101" custScaleY="127156" custLinFactNeighborX="39224" custLinFactNeighborY="17022"/>
      <dgm:spPr/>
      <dgm:t>
        <a:bodyPr/>
        <a:lstStyle/>
        <a:p>
          <a:endParaRPr lang="es-CL"/>
        </a:p>
      </dgm:t>
    </dgm:pt>
    <dgm:pt modelId="{7C3BE383-8FF9-4EE6-83F9-1C21A577CBFD}" type="pres">
      <dgm:prSet presAssocID="{E5C5F3BE-9B4C-43F9-8DE7-D890F11B5426}" presName="circ2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CL"/>
        </a:p>
      </dgm:t>
    </dgm:pt>
    <dgm:pt modelId="{A5CFBF79-957A-44A9-ACCC-59F69DFA533A}" type="pres">
      <dgm:prSet presAssocID="{996D5117-3B8D-4345-93FE-25EBE0667D1C}" presName="leftComposite" presStyleCnt="0"/>
      <dgm:spPr/>
    </dgm:pt>
    <dgm:pt modelId="{21FAF2C0-4096-4F53-926A-278A458AA5AE}" type="pres">
      <dgm:prSet presAssocID="{9D5E556C-E0B5-4E77-A7BE-81FAB1E9E191}" presName="childText1_1" presStyleLbl="vennNode1" presStyleIdx="2" presStyleCnt="7" custScaleX="169170" custScaleY="140111" custLinFactNeighborX="19032" custLinFactNeighborY="-11102">
        <dgm:presLayoutVars>
          <dgm:chMax val="0"/>
          <dgm:chPref val="0"/>
        </dgm:presLayoutVars>
      </dgm:prSet>
      <dgm:spPr/>
      <dgm:t>
        <a:bodyPr/>
        <a:lstStyle/>
        <a:p>
          <a:endParaRPr lang="es-CL"/>
        </a:p>
      </dgm:t>
    </dgm:pt>
    <dgm:pt modelId="{F11E2132-0858-4F68-B5B2-ED24D383B500}" type="pres">
      <dgm:prSet presAssocID="{9D5E556C-E0B5-4E77-A7BE-81FAB1E9E191}" presName="ellipse1" presStyleLbl="vennNode1" presStyleIdx="3" presStyleCnt="7"/>
      <dgm:spPr/>
    </dgm:pt>
    <dgm:pt modelId="{EE5DD6A9-5C9A-4297-BE7A-36654E73C533}" type="pres">
      <dgm:prSet presAssocID="{9D5E556C-E0B5-4E77-A7BE-81FAB1E9E191}" presName="ellipse2" presStyleLbl="vennNode1" presStyleIdx="4" presStyleCnt="7"/>
      <dgm:spPr/>
    </dgm:pt>
    <dgm:pt modelId="{A06DA7B6-8F52-48C7-B64F-7148DED62819}" type="pres">
      <dgm:prSet presAssocID="{96DBD602-4204-4EA5-AFF4-6B3E597AF5B6}" presName="childText1_2" presStyleLbl="vennNode1" presStyleIdx="5" presStyleCnt="7" custScaleX="168913" custScaleY="135897">
        <dgm:presLayoutVars>
          <dgm:chMax val="0"/>
          <dgm:chPref val="0"/>
        </dgm:presLayoutVars>
      </dgm:prSet>
      <dgm:spPr/>
      <dgm:t>
        <a:bodyPr/>
        <a:lstStyle/>
        <a:p>
          <a:endParaRPr lang="es-CL"/>
        </a:p>
      </dgm:t>
    </dgm:pt>
    <dgm:pt modelId="{702B032F-AEF3-44AF-BF0C-970029AA3A70}" type="pres">
      <dgm:prSet presAssocID="{96DBD602-4204-4EA5-AFF4-6B3E597AF5B6}" presName="ellipse3" presStyleLbl="vennNode1" presStyleIdx="6" presStyleCnt="7"/>
      <dgm:spPr/>
    </dgm:pt>
    <dgm:pt modelId="{DC40E46A-CB34-4C3E-9A8F-99E99907FFB8}" type="pres">
      <dgm:prSet presAssocID="{996D5117-3B8D-4345-93FE-25EBE0667D1C}" presName="parentText1" presStyleLbl="revTx" presStyleIdx="1" presStyleCnt="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FBEBA99-DAF6-4446-B54C-6F808B349D81}" type="presOf" srcId="{96DBD602-4204-4EA5-AFF4-6B3E597AF5B6}" destId="{A06DA7B6-8F52-48C7-B64F-7148DED62819}" srcOrd="0" destOrd="0" presId="urn:microsoft.com/office/officeart/2009/3/layout/PhasedProcess"/>
    <dgm:cxn modelId="{EFFF9E06-742C-403A-9CA1-5D37F06136DA}" type="presOf" srcId="{E5C5F3BE-9B4C-43F9-8DE7-D890F11B5426}" destId="{D7F0127E-8B00-4E8E-A5ED-A03374DF0D4F}" srcOrd="0" destOrd="0" presId="urn:microsoft.com/office/officeart/2009/3/layout/PhasedProcess"/>
    <dgm:cxn modelId="{98D219AB-09B7-4CFB-AF78-017B856E9069}" srcId="{C3B7593F-DE2B-4769-85FC-39034B3F333F}" destId="{905A191A-CE12-4770-B455-ED294D8D2E76}" srcOrd="0" destOrd="0" parTransId="{A0483B7A-1218-446A-BD72-2B9DE7D432D3}" sibTransId="{AA1A48A4-F6C9-4897-A9EA-4A75EA369509}"/>
    <dgm:cxn modelId="{47B5459D-FE48-4F9E-96E8-429605865C9E}" type="presOf" srcId="{E5C5F3BE-9B4C-43F9-8DE7-D890F11B5426}" destId="{7C3BE383-8FF9-4EE6-83F9-1C21A577CBFD}" srcOrd="1" destOrd="0" presId="urn:microsoft.com/office/officeart/2009/3/layout/PhasedProcess"/>
    <dgm:cxn modelId="{B16A04EE-E706-4B28-B045-BF4875EEA414}" srcId="{C3B7593F-DE2B-4769-85FC-39034B3F333F}" destId="{E5C5F3BE-9B4C-43F9-8DE7-D890F11B5426}" srcOrd="1" destOrd="0" parTransId="{D93E1AC6-39B0-4F0A-87CD-5258F0135742}" sibTransId="{A5874B6C-0BAE-4B80-9A57-83E010834AF6}"/>
    <dgm:cxn modelId="{FEA8B108-7B0E-4F36-8EC0-7EF3909F4543}" type="presOf" srcId="{905A191A-CE12-4770-B455-ED294D8D2E76}" destId="{67388122-01DC-4B5A-A5FF-60F1AE5D5260}" srcOrd="1" destOrd="0" presId="urn:microsoft.com/office/officeart/2009/3/layout/PhasedProcess"/>
    <dgm:cxn modelId="{1D348183-104F-4A95-BA9B-FE569DA3808D}" type="presOf" srcId="{E7700B9A-AC62-4515-99FD-A88103919744}" destId="{DC40E46A-CB34-4C3E-9A8F-99E99907FFB8}" srcOrd="0" destOrd="0" presId="urn:microsoft.com/office/officeart/2009/3/layout/PhasedProcess"/>
    <dgm:cxn modelId="{72BB7DDC-EA62-44B6-A128-D353F1283AE1}" type="presOf" srcId="{996D5117-3B8D-4345-93FE-25EBE0667D1C}" destId="{65277381-F734-499B-B748-B03CA563838F}" srcOrd="0" destOrd="0" presId="urn:microsoft.com/office/officeart/2009/3/layout/PhasedProcess"/>
    <dgm:cxn modelId="{DB747F3C-D7C0-46C7-91C3-43B3D886D7FF}" type="presOf" srcId="{905A191A-CE12-4770-B455-ED294D8D2E76}" destId="{77A41B4A-809C-461C-A04A-821A454B67BE}" srcOrd="0" destOrd="0" presId="urn:microsoft.com/office/officeart/2009/3/layout/PhasedProcess"/>
    <dgm:cxn modelId="{D0115316-BDE9-4FDC-AEB9-D674350DA1BA}" type="presOf" srcId="{9D5E556C-E0B5-4E77-A7BE-81FAB1E9E191}" destId="{21FAF2C0-4096-4F53-926A-278A458AA5AE}" srcOrd="0" destOrd="0" presId="urn:microsoft.com/office/officeart/2009/3/layout/PhasedProcess"/>
    <dgm:cxn modelId="{E9347D7D-BB03-4313-87C3-7F731FD5257B}" srcId="{996D5117-3B8D-4345-93FE-25EBE0667D1C}" destId="{E7700B9A-AC62-4515-99FD-A88103919744}" srcOrd="0" destOrd="0" parTransId="{DDED2980-C661-46CC-A821-EEAAEC89B439}" sibTransId="{5841B888-93B7-422B-9277-E0D6285C199C}"/>
    <dgm:cxn modelId="{70852901-2A28-40A2-B572-2337CB53CAD6}" type="presOf" srcId="{C3B7593F-DE2B-4769-85FC-39034B3F333F}" destId="{0AF4706E-6E10-412A-A970-ECF6F6F0C7D5}" srcOrd="0" destOrd="0" presId="urn:microsoft.com/office/officeart/2009/3/layout/PhasedProcess"/>
    <dgm:cxn modelId="{02B15D81-A241-43B6-88D7-DE8A2336F0D1}" srcId="{E7700B9A-AC62-4515-99FD-A88103919744}" destId="{9D5E556C-E0B5-4E77-A7BE-81FAB1E9E191}" srcOrd="0" destOrd="0" parTransId="{2EBF956A-7E95-4E12-BBF1-7107357A08D9}" sibTransId="{BAB4B157-7E5F-4B66-997B-D5A49DCE0181}"/>
    <dgm:cxn modelId="{817E020B-0E09-4CD5-A8CB-58A830F8B61C}" srcId="{996D5117-3B8D-4345-93FE-25EBE0667D1C}" destId="{C3B7593F-DE2B-4769-85FC-39034B3F333F}" srcOrd="1" destOrd="0" parTransId="{506BF82C-79EB-49D3-8767-6CADB564B9BB}" sibTransId="{6C6ABA3C-1F22-46FC-B7F0-CF39EE1D51AF}"/>
    <dgm:cxn modelId="{F5991894-A393-4D79-8218-775270597D9C}" srcId="{E7700B9A-AC62-4515-99FD-A88103919744}" destId="{96DBD602-4204-4EA5-AFF4-6B3E597AF5B6}" srcOrd="1" destOrd="0" parTransId="{67ED5678-7605-4EE6-BD80-E1662E30707A}" sibTransId="{386BFF9C-FED1-47E8-930C-165C38D3D58A}"/>
    <dgm:cxn modelId="{344759E7-5B0A-42E4-AF5E-DAD497D33E73}" type="presParOf" srcId="{65277381-F734-499B-B748-B03CA563838F}" destId="{BD1F1519-C886-4061-89AC-42E19CF49D94}" srcOrd="0" destOrd="0" presId="urn:microsoft.com/office/officeart/2009/3/layout/PhasedProcess"/>
    <dgm:cxn modelId="{5C3B2BDE-A83F-4E3E-836F-3E41E7C07FBC}" type="presParOf" srcId="{65277381-F734-499B-B748-B03CA563838F}" destId="{AB1FB993-87BF-418A-81A6-62D1444B3E07}" srcOrd="1" destOrd="0" presId="urn:microsoft.com/office/officeart/2009/3/layout/PhasedProcess"/>
    <dgm:cxn modelId="{2E1F4684-E437-48A0-A3B5-5EC01BA5F1CA}" type="presParOf" srcId="{65277381-F734-499B-B748-B03CA563838F}" destId="{0AF4706E-6E10-412A-A970-ECF6F6F0C7D5}" srcOrd="2" destOrd="0" presId="urn:microsoft.com/office/officeart/2009/3/layout/PhasedProcess"/>
    <dgm:cxn modelId="{76DA413B-A8C9-4F51-8DD0-2F1665F8E5DA}" type="presParOf" srcId="{65277381-F734-499B-B748-B03CA563838F}" destId="{7C4F6F94-9581-48B7-82CC-C6F3193FF670}" srcOrd="3" destOrd="0" presId="urn:microsoft.com/office/officeart/2009/3/layout/PhasedProcess"/>
    <dgm:cxn modelId="{2BD9C9C2-6A31-4137-B35A-4E377EB0F72A}" type="presParOf" srcId="{7C4F6F94-9581-48B7-82CC-C6F3193FF670}" destId="{77A41B4A-809C-461C-A04A-821A454B67BE}" srcOrd="0" destOrd="0" presId="urn:microsoft.com/office/officeart/2009/3/layout/PhasedProcess"/>
    <dgm:cxn modelId="{77D31B1A-15DF-47DA-B9EB-44AAD6E8B577}" type="presParOf" srcId="{7C4F6F94-9581-48B7-82CC-C6F3193FF670}" destId="{67388122-01DC-4B5A-A5FF-60F1AE5D5260}" srcOrd="1" destOrd="0" presId="urn:microsoft.com/office/officeart/2009/3/layout/PhasedProcess"/>
    <dgm:cxn modelId="{738BC277-3EE4-4187-8591-A5D83EBF9EE3}" type="presParOf" srcId="{7C4F6F94-9581-48B7-82CC-C6F3193FF670}" destId="{D7F0127E-8B00-4E8E-A5ED-A03374DF0D4F}" srcOrd="2" destOrd="0" presId="urn:microsoft.com/office/officeart/2009/3/layout/PhasedProcess"/>
    <dgm:cxn modelId="{156B50E8-F000-49BB-8B1A-D9BEBA9E5C32}" type="presParOf" srcId="{7C4F6F94-9581-48B7-82CC-C6F3193FF670}" destId="{7C3BE383-8FF9-4EE6-83F9-1C21A577CBFD}" srcOrd="3" destOrd="0" presId="urn:microsoft.com/office/officeart/2009/3/layout/PhasedProcess"/>
    <dgm:cxn modelId="{29864CFC-B81E-4AE6-972A-B31662E3E836}" type="presParOf" srcId="{65277381-F734-499B-B748-B03CA563838F}" destId="{A5CFBF79-957A-44A9-ACCC-59F69DFA533A}" srcOrd="4" destOrd="0" presId="urn:microsoft.com/office/officeart/2009/3/layout/PhasedProcess"/>
    <dgm:cxn modelId="{903AC935-4C16-4190-9F4D-94A3255DD9F2}" type="presParOf" srcId="{A5CFBF79-957A-44A9-ACCC-59F69DFA533A}" destId="{21FAF2C0-4096-4F53-926A-278A458AA5AE}" srcOrd="0" destOrd="0" presId="urn:microsoft.com/office/officeart/2009/3/layout/PhasedProcess"/>
    <dgm:cxn modelId="{A95EF537-EB83-42EE-9B10-7B91CF540066}" type="presParOf" srcId="{A5CFBF79-957A-44A9-ACCC-59F69DFA533A}" destId="{F11E2132-0858-4F68-B5B2-ED24D383B500}" srcOrd="1" destOrd="0" presId="urn:microsoft.com/office/officeart/2009/3/layout/PhasedProcess"/>
    <dgm:cxn modelId="{BBB9D1AA-4461-4C92-B4EE-1348ED1951B7}" type="presParOf" srcId="{A5CFBF79-957A-44A9-ACCC-59F69DFA533A}" destId="{EE5DD6A9-5C9A-4297-BE7A-36654E73C533}" srcOrd="2" destOrd="0" presId="urn:microsoft.com/office/officeart/2009/3/layout/PhasedProcess"/>
    <dgm:cxn modelId="{99D42226-B355-434E-827E-334D22D7EACE}" type="presParOf" srcId="{A5CFBF79-957A-44A9-ACCC-59F69DFA533A}" destId="{A06DA7B6-8F52-48C7-B64F-7148DED62819}" srcOrd="3" destOrd="0" presId="urn:microsoft.com/office/officeart/2009/3/layout/PhasedProcess"/>
    <dgm:cxn modelId="{175A861D-2B53-485D-B57E-878904F7399C}" type="presParOf" srcId="{A5CFBF79-957A-44A9-ACCC-59F69DFA533A}" destId="{702B032F-AEF3-44AF-BF0C-970029AA3A70}" srcOrd="4" destOrd="0" presId="urn:microsoft.com/office/officeart/2009/3/layout/PhasedProcess"/>
    <dgm:cxn modelId="{6EF75E40-C918-43DC-A13F-E90FDC7C3021}" type="presParOf" srcId="{65277381-F734-499B-B748-B03CA563838F}" destId="{DC40E46A-CB34-4C3E-9A8F-99E99907FFB8}" srcOrd="5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2D0DDA-710F-45FA-B906-6981120CF19A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2DACDA9D-B731-4361-A0CA-374CABE1EA92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135B6F-2DD3-499F-9DA0-83ACAF77ED50}" type="parTrans" cxnId="{446FB634-2564-4FAF-911A-7D0C7CBA30DF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0B5B7-DED1-4EBA-A438-A8190EE176EE}" type="sibTrans" cxnId="{446FB634-2564-4FAF-911A-7D0C7CBA30DF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30E6C9-4940-47E1-A56C-84AA85781FA6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endParaRPr lang="es-CL" sz="36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2.016</a:t>
          </a:r>
        </a:p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93</a:t>
          </a:r>
        </a:p>
        <a:p>
          <a:pPr algn="ctr"/>
          <a:endParaRPr lang="es-CL" sz="2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39A024-7BD3-49B7-BFD0-C19A2267C8FE}" type="parTrans" cxnId="{02F88BE8-F2F2-4FF2-8DF4-9C54FA0582E0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391D2-CB9A-45B7-86FA-2BA4D7311979}" type="sibTrans" cxnId="{02F88BE8-F2F2-4FF2-8DF4-9C54FA0582E0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1C492E-FB7F-44D2-AEF1-4B020F3BCACC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2.017</a:t>
          </a:r>
        </a:p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93</a:t>
          </a:r>
          <a:endParaRPr lang="es-CL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gm:t>
    </dgm:pt>
    <dgm:pt modelId="{28AFA39D-941A-4486-AAB4-0594C59F248B}" type="parTrans" cxnId="{C98D06DA-2620-4F90-A67B-77B230EA2CD8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ED4011-C6D1-4002-9539-177FD5B14BAB}" type="sibTrans" cxnId="{C98D06DA-2620-4F90-A67B-77B230EA2CD8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8E9E2-BC0B-462E-A6C0-5AD2C08FAC6C}">
      <dgm:prSet phldrT="[Texto]"/>
      <dgm:spPr>
        <a:noFill/>
      </dgm:spPr>
      <dgm:t>
        <a:bodyPr/>
        <a:lstStyle/>
        <a:p>
          <a:endParaRPr lang="es-C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8F221E-04EB-4331-BBDA-BEA83B31B6A5}" type="parTrans" cxnId="{98DBCD76-5CFF-4D25-B6B8-5430E9AFA343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7D2EF6-C5B5-421B-8FE3-B4249BBEC4B4}" type="sibTrans" cxnId="{98DBCD76-5CFF-4D25-B6B8-5430E9AFA343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9E3073-827D-4B31-9B1B-46486AB0F2FA}">
      <dgm:prSet phldrT="[Texto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endParaRPr lang="es-CL" sz="36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2.016</a:t>
          </a:r>
        </a:p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685</a:t>
          </a:r>
        </a:p>
        <a:p>
          <a:pPr algn="l"/>
          <a:endParaRPr lang="es-CL" sz="2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AF2F60-6DBB-4AC7-A704-03B10BF70551}" type="parTrans" cxnId="{DFF3DD01-14AC-407E-BCF1-2A5614DF102E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2EC965-DB06-4A57-A78C-6BB948308853}" type="sibTrans" cxnId="{DFF3DD01-14AC-407E-BCF1-2A5614DF102E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B9FC0D-BDD2-4C53-9A76-7A6F25B8DBF6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s-C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2.017</a:t>
          </a:r>
        </a:p>
        <a:p>
          <a:pPr algn="ctr"/>
          <a:r>
            <a:rPr lang="es-CL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1050</a:t>
          </a:r>
          <a:endParaRPr lang="es-CL" sz="3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gm:t>
    </dgm:pt>
    <dgm:pt modelId="{F9D3A70E-CC2F-448A-8B18-FE4CD1D78A0E}" type="parTrans" cxnId="{14CD6433-6814-4B02-A91D-453BEEB65C7E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95F754-E993-4B99-8EE4-2EA10AF585BF}" type="sibTrans" cxnId="{14CD6433-6814-4B02-A91D-453BEEB65C7E}">
      <dgm:prSet/>
      <dgm:spPr/>
      <dgm:t>
        <a:bodyPr/>
        <a:lstStyle/>
        <a:p>
          <a:endParaRPr lang="es-C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E421E-0400-41C6-B3ED-2F4974E3F3DE}" type="pres">
      <dgm:prSet presAssocID="{FA2D0DDA-710F-45FA-B906-6981120CF19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D8BEDE35-1653-4442-98D9-FE6D20908478}" type="pres">
      <dgm:prSet presAssocID="{2DACDA9D-B731-4361-A0CA-374CABE1EA92}" presName="posSpace" presStyleCnt="0"/>
      <dgm:spPr/>
    </dgm:pt>
    <dgm:pt modelId="{0A5F279D-A05B-4C02-929F-9D3B7BC7FC64}" type="pres">
      <dgm:prSet presAssocID="{2DACDA9D-B731-4361-A0CA-374CABE1EA92}" presName="vertFlow" presStyleCnt="0"/>
      <dgm:spPr/>
    </dgm:pt>
    <dgm:pt modelId="{F7B2E6BA-3811-4CF6-A544-F6817A019AB4}" type="pres">
      <dgm:prSet presAssocID="{2DACDA9D-B731-4361-A0CA-374CABE1EA92}" presName="topSpace" presStyleCnt="0"/>
      <dgm:spPr/>
    </dgm:pt>
    <dgm:pt modelId="{5F531397-3266-4823-A1EA-A8304C28BA39}" type="pres">
      <dgm:prSet presAssocID="{2DACDA9D-B731-4361-A0CA-374CABE1EA92}" presName="firstComp" presStyleCnt="0"/>
      <dgm:spPr/>
    </dgm:pt>
    <dgm:pt modelId="{88D77F65-0481-477A-8587-5D7D46600E81}" type="pres">
      <dgm:prSet presAssocID="{2DACDA9D-B731-4361-A0CA-374CABE1EA92}" presName="firstChild" presStyleLbl="bgAccFollowNode1" presStyleIdx="0" presStyleCnt="4" custScaleX="101717" custScaleY="70558" custLinFactNeighborX="-734" custLinFactNeighborY="-1649"/>
      <dgm:spPr/>
      <dgm:t>
        <a:bodyPr/>
        <a:lstStyle/>
        <a:p>
          <a:endParaRPr lang="es-CL"/>
        </a:p>
      </dgm:t>
    </dgm:pt>
    <dgm:pt modelId="{80D08C16-4706-4CAB-853E-05963BD11ADA}" type="pres">
      <dgm:prSet presAssocID="{2DACDA9D-B731-4361-A0CA-374CABE1EA92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A18F59E-C62B-4137-842C-5DAE08733729}" type="pres">
      <dgm:prSet presAssocID="{1D1C492E-FB7F-44D2-AEF1-4B020F3BCACC}" presName="comp" presStyleCnt="0"/>
      <dgm:spPr/>
    </dgm:pt>
    <dgm:pt modelId="{F1A16BDD-4F1C-4023-A2D1-EB722CFE50BF}" type="pres">
      <dgm:prSet presAssocID="{1D1C492E-FB7F-44D2-AEF1-4B020F3BCACC}" presName="child" presStyleLbl="bgAccFollowNode1" presStyleIdx="1" presStyleCnt="4" custScaleX="101917" custScaleY="69975" custLinFactNeighborX="-724" custLinFactNeighborY="-919"/>
      <dgm:spPr/>
      <dgm:t>
        <a:bodyPr/>
        <a:lstStyle/>
        <a:p>
          <a:endParaRPr lang="es-CL"/>
        </a:p>
      </dgm:t>
    </dgm:pt>
    <dgm:pt modelId="{1CC4744A-61E0-450C-8E8D-2DD66488F935}" type="pres">
      <dgm:prSet presAssocID="{1D1C492E-FB7F-44D2-AEF1-4B020F3BCACC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71E0CCA-3184-403F-A4F8-AE3E25FDFFC0}" type="pres">
      <dgm:prSet presAssocID="{2DACDA9D-B731-4361-A0CA-374CABE1EA92}" presName="negSpace" presStyleCnt="0"/>
      <dgm:spPr/>
    </dgm:pt>
    <dgm:pt modelId="{6C32942E-4F0E-4FAB-B0BD-ABA47D094FEE}" type="pres">
      <dgm:prSet presAssocID="{2DACDA9D-B731-4361-A0CA-374CABE1EA92}" presName="circle" presStyleLbl="node1" presStyleIdx="0" presStyleCnt="2" custLinFactNeighborX="4957"/>
      <dgm:spPr/>
      <dgm:t>
        <a:bodyPr/>
        <a:lstStyle/>
        <a:p>
          <a:endParaRPr lang="es-CL"/>
        </a:p>
      </dgm:t>
    </dgm:pt>
    <dgm:pt modelId="{3C82C81C-D28E-43A1-897E-0C88D232E100}" type="pres">
      <dgm:prSet presAssocID="{E0D0B5B7-DED1-4EBA-A438-A8190EE176EE}" presName="transSpace" presStyleCnt="0"/>
      <dgm:spPr/>
    </dgm:pt>
    <dgm:pt modelId="{4E07F88B-F3F2-4B9A-A114-BC3FFCBA5310}" type="pres">
      <dgm:prSet presAssocID="{1348E9E2-BC0B-462E-A6C0-5AD2C08FAC6C}" presName="posSpace" presStyleCnt="0"/>
      <dgm:spPr/>
    </dgm:pt>
    <dgm:pt modelId="{18067D14-4923-42BF-A966-B1FFCBBAA38E}" type="pres">
      <dgm:prSet presAssocID="{1348E9E2-BC0B-462E-A6C0-5AD2C08FAC6C}" presName="vertFlow" presStyleCnt="0"/>
      <dgm:spPr/>
    </dgm:pt>
    <dgm:pt modelId="{F6210E21-34E5-4A5B-B976-4F28D40EA0EF}" type="pres">
      <dgm:prSet presAssocID="{1348E9E2-BC0B-462E-A6C0-5AD2C08FAC6C}" presName="topSpace" presStyleCnt="0"/>
      <dgm:spPr/>
    </dgm:pt>
    <dgm:pt modelId="{F4070A5A-27F2-499A-8912-17302F5C14A0}" type="pres">
      <dgm:prSet presAssocID="{1348E9E2-BC0B-462E-A6C0-5AD2C08FAC6C}" presName="firstComp" presStyleCnt="0"/>
      <dgm:spPr/>
    </dgm:pt>
    <dgm:pt modelId="{24A6A702-EF17-4538-9565-97759E638B43}" type="pres">
      <dgm:prSet presAssocID="{1348E9E2-BC0B-462E-A6C0-5AD2C08FAC6C}" presName="firstChild" presStyleLbl="bgAccFollowNode1" presStyleIdx="2" presStyleCnt="4" custScaleY="69387"/>
      <dgm:spPr/>
      <dgm:t>
        <a:bodyPr/>
        <a:lstStyle/>
        <a:p>
          <a:endParaRPr lang="es-CL"/>
        </a:p>
      </dgm:t>
    </dgm:pt>
    <dgm:pt modelId="{28FB9983-18EB-48F9-9503-6A0FF1325E73}" type="pres">
      <dgm:prSet presAssocID="{1348E9E2-BC0B-462E-A6C0-5AD2C08FAC6C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F867D0D-A12A-458D-9AFF-72732DFE8E92}" type="pres">
      <dgm:prSet presAssocID="{DBB9FC0D-BDD2-4C53-9A76-7A6F25B8DBF6}" presName="comp" presStyleCnt="0"/>
      <dgm:spPr/>
    </dgm:pt>
    <dgm:pt modelId="{97C83FA9-B910-4A11-8629-44A9EAA4E0C1}" type="pres">
      <dgm:prSet presAssocID="{DBB9FC0D-BDD2-4C53-9A76-7A6F25B8DBF6}" presName="child" presStyleLbl="bgAccFollowNode1" presStyleIdx="3" presStyleCnt="4" custScaleY="61803"/>
      <dgm:spPr/>
      <dgm:t>
        <a:bodyPr/>
        <a:lstStyle/>
        <a:p>
          <a:endParaRPr lang="es-CL"/>
        </a:p>
      </dgm:t>
    </dgm:pt>
    <dgm:pt modelId="{A82B5910-047D-4E12-94B4-7BF0D2468953}" type="pres">
      <dgm:prSet presAssocID="{DBB9FC0D-BDD2-4C53-9A76-7A6F25B8DBF6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8384665-AB8C-42F5-86E5-C27C03D40AE8}" type="pres">
      <dgm:prSet presAssocID="{1348E9E2-BC0B-462E-A6C0-5AD2C08FAC6C}" presName="negSpace" presStyleCnt="0"/>
      <dgm:spPr/>
    </dgm:pt>
    <dgm:pt modelId="{80E1887C-ABC5-4F01-BC3C-90B5C4DED0B4}" type="pres">
      <dgm:prSet presAssocID="{1348E9E2-BC0B-462E-A6C0-5AD2C08FAC6C}" presName="circle" presStyleLbl="node1" presStyleIdx="1" presStyleCnt="2"/>
      <dgm:spPr/>
      <dgm:t>
        <a:bodyPr/>
        <a:lstStyle/>
        <a:p>
          <a:endParaRPr lang="es-CL"/>
        </a:p>
      </dgm:t>
    </dgm:pt>
  </dgm:ptLst>
  <dgm:cxnLst>
    <dgm:cxn modelId="{C03B3210-18BC-4A68-9BD4-97F512991BCF}" type="presOf" srcId="{DBB9FC0D-BDD2-4C53-9A76-7A6F25B8DBF6}" destId="{97C83FA9-B910-4A11-8629-44A9EAA4E0C1}" srcOrd="0" destOrd="0" presId="urn:microsoft.com/office/officeart/2005/8/layout/hList9"/>
    <dgm:cxn modelId="{14CD6433-6814-4B02-A91D-453BEEB65C7E}" srcId="{1348E9E2-BC0B-462E-A6C0-5AD2C08FAC6C}" destId="{DBB9FC0D-BDD2-4C53-9A76-7A6F25B8DBF6}" srcOrd="1" destOrd="0" parTransId="{F9D3A70E-CC2F-448A-8B18-FE4CD1D78A0E}" sibTransId="{7395F754-E993-4B99-8EE4-2EA10AF585BF}"/>
    <dgm:cxn modelId="{02F88BE8-F2F2-4FF2-8DF4-9C54FA0582E0}" srcId="{2DACDA9D-B731-4361-A0CA-374CABE1EA92}" destId="{2E30E6C9-4940-47E1-A56C-84AA85781FA6}" srcOrd="0" destOrd="0" parTransId="{D139A024-7BD3-49B7-BFD0-C19A2267C8FE}" sibTransId="{448391D2-CB9A-45B7-86FA-2BA4D7311979}"/>
    <dgm:cxn modelId="{10EA70FD-4F3C-497A-863E-1181ED60679F}" type="presOf" srcId="{6F9E3073-827D-4B31-9B1B-46486AB0F2FA}" destId="{28FB9983-18EB-48F9-9503-6A0FF1325E73}" srcOrd="1" destOrd="0" presId="urn:microsoft.com/office/officeart/2005/8/layout/hList9"/>
    <dgm:cxn modelId="{DB179BC8-5726-42E1-A70B-30059A4CAE11}" type="presOf" srcId="{2E30E6C9-4940-47E1-A56C-84AA85781FA6}" destId="{80D08C16-4706-4CAB-853E-05963BD11ADA}" srcOrd="1" destOrd="0" presId="urn:microsoft.com/office/officeart/2005/8/layout/hList9"/>
    <dgm:cxn modelId="{4635BCDA-5746-4AC4-8284-2C28A584A2B4}" type="presOf" srcId="{1348E9E2-BC0B-462E-A6C0-5AD2C08FAC6C}" destId="{80E1887C-ABC5-4F01-BC3C-90B5C4DED0B4}" srcOrd="0" destOrd="0" presId="urn:microsoft.com/office/officeart/2005/8/layout/hList9"/>
    <dgm:cxn modelId="{446FB634-2564-4FAF-911A-7D0C7CBA30DF}" srcId="{FA2D0DDA-710F-45FA-B906-6981120CF19A}" destId="{2DACDA9D-B731-4361-A0CA-374CABE1EA92}" srcOrd="0" destOrd="0" parTransId="{41135B6F-2DD3-499F-9DA0-83ACAF77ED50}" sibTransId="{E0D0B5B7-DED1-4EBA-A438-A8190EE176EE}"/>
    <dgm:cxn modelId="{98DBCD76-5CFF-4D25-B6B8-5430E9AFA343}" srcId="{FA2D0DDA-710F-45FA-B906-6981120CF19A}" destId="{1348E9E2-BC0B-462E-A6C0-5AD2C08FAC6C}" srcOrd="1" destOrd="0" parTransId="{718F221E-04EB-4331-BBDA-BEA83B31B6A5}" sibTransId="{047D2EF6-C5B5-421B-8FE3-B4249BBEC4B4}"/>
    <dgm:cxn modelId="{DFF3DD01-14AC-407E-BCF1-2A5614DF102E}" srcId="{1348E9E2-BC0B-462E-A6C0-5AD2C08FAC6C}" destId="{6F9E3073-827D-4B31-9B1B-46486AB0F2FA}" srcOrd="0" destOrd="0" parTransId="{6DAF2F60-6DBB-4AC7-A704-03B10BF70551}" sibTransId="{392EC965-DB06-4A57-A78C-6BB948308853}"/>
    <dgm:cxn modelId="{45A28B24-0D7C-4378-9C17-27AECA67C1BC}" type="presOf" srcId="{1D1C492E-FB7F-44D2-AEF1-4B020F3BCACC}" destId="{1CC4744A-61E0-450C-8E8D-2DD66488F935}" srcOrd="1" destOrd="0" presId="urn:microsoft.com/office/officeart/2005/8/layout/hList9"/>
    <dgm:cxn modelId="{30B25EFF-1891-4053-94F9-2A33C749C9AF}" type="presOf" srcId="{1D1C492E-FB7F-44D2-AEF1-4B020F3BCACC}" destId="{F1A16BDD-4F1C-4023-A2D1-EB722CFE50BF}" srcOrd="0" destOrd="0" presId="urn:microsoft.com/office/officeart/2005/8/layout/hList9"/>
    <dgm:cxn modelId="{2CF908C6-9111-4D94-B991-910C69649F4D}" type="presOf" srcId="{FA2D0DDA-710F-45FA-B906-6981120CF19A}" destId="{848E421E-0400-41C6-B3ED-2F4974E3F3DE}" srcOrd="0" destOrd="0" presId="urn:microsoft.com/office/officeart/2005/8/layout/hList9"/>
    <dgm:cxn modelId="{005D4A08-EE0D-44F0-AE19-93C3EF2AD014}" type="presOf" srcId="{2E30E6C9-4940-47E1-A56C-84AA85781FA6}" destId="{88D77F65-0481-477A-8587-5D7D46600E81}" srcOrd="0" destOrd="0" presId="urn:microsoft.com/office/officeart/2005/8/layout/hList9"/>
    <dgm:cxn modelId="{F7F9B4A8-EB8A-4283-B5BA-CBE28964515E}" type="presOf" srcId="{2DACDA9D-B731-4361-A0CA-374CABE1EA92}" destId="{6C32942E-4F0E-4FAB-B0BD-ABA47D094FEE}" srcOrd="0" destOrd="0" presId="urn:microsoft.com/office/officeart/2005/8/layout/hList9"/>
    <dgm:cxn modelId="{D4649D21-93A6-4A79-A331-FDEC5CCAE8DA}" type="presOf" srcId="{6F9E3073-827D-4B31-9B1B-46486AB0F2FA}" destId="{24A6A702-EF17-4538-9565-97759E638B43}" srcOrd="0" destOrd="0" presId="urn:microsoft.com/office/officeart/2005/8/layout/hList9"/>
    <dgm:cxn modelId="{ABEF5149-CAD2-4146-A66E-594B9C266839}" type="presOf" srcId="{DBB9FC0D-BDD2-4C53-9A76-7A6F25B8DBF6}" destId="{A82B5910-047D-4E12-94B4-7BF0D2468953}" srcOrd="1" destOrd="0" presId="urn:microsoft.com/office/officeart/2005/8/layout/hList9"/>
    <dgm:cxn modelId="{C98D06DA-2620-4F90-A67B-77B230EA2CD8}" srcId="{2DACDA9D-B731-4361-A0CA-374CABE1EA92}" destId="{1D1C492E-FB7F-44D2-AEF1-4B020F3BCACC}" srcOrd="1" destOrd="0" parTransId="{28AFA39D-941A-4486-AAB4-0594C59F248B}" sibTransId="{D0ED4011-C6D1-4002-9539-177FD5B14BAB}"/>
    <dgm:cxn modelId="{80F3CAE0-1E4B-4A3C-ADC8-FAF172442143}" type="presParOf" srcId="{848E421E-0400-41C6-B3ED-2F4974E3F3DE}" destId="{D8BEDE35-1653-4442-98D9-FE6D20908478}" srcOrd="0" destOrd="0" presId="urn:microsoft.com/office/officeart/2005/8/layout/hList9"/>
    <dgm:cxn modelId="{CFDA6EEF-CB5F-4C97-BC3D-0F62695A75E0}" type="presParOf" srcId="{848E421E-0400-41C6-B3ED-2F4974E3F3DE}" destId="{0A5F279D-A05B-4C02-929F-9D3B7BC7FC64}" srcOrd="1" destOrd="0" presId="urn:microsoft.com/office/officeart/2005/8/layout/hList9"/>
    <dgm:cxn modelId="{72E95245-E50A-4844-847F-2F44457D3A90}" type="presParOf" srcId="{0A5F279D-A05B-4C02-929F-9D3B7BC7FC64}" destId="{F7B2E6BA-3811-4CF6-A544-F6817A019AB4}" srcOrd="0" destOrd="0" presId="urn:microsoft.com/office/officeart/2005/8/layout/hList9"/>
    <dgm:cxn modelId="{3BA49646-AC3F-4ED4-A5E7-FB0D736F685B}" type="presParOf" srcId="{0A5F279D-A05B-4C02-929F-9D3B7BC7FC64}" destId="{5F531397-3266-4823-A1EA-A8304C28BA39}" srcOrd="1" destOrd="0" presId="urn:microsoft.com/office/officeart/2005/8/layout/hList9"/>
    <dgm:cxn modelId="{0C35BBBA-5F00-4253-8173-9FBC3C04EA92}" type="presParOf" srcId="{5F531397-3266-4823-A1EA-A8304C28BA39}" destId="{88D77F65-0481-477A-8587-5D7D46600E81}" srcOrd="0" destOrd="0" presId="urn:microsoft.com/office/officeart/2005/8/layout/hList9"/>
    <dgm:cxn modelId="{A88D2B4A-755E-4DD1-96CC-C4B4E4FFBF62}" type="presParOf" srcId="{5F531397-3266-4823-A1EA-A8304C28BA39}" destId="{80D08C16-4706-4CAB-853E-05963BD11ADA}" srcOrd="1" destOrd="0" presId="urn:microsoft.com/office/officeart/2005/8/layout/hList9"/>
    <dgm:cxn modelId="{B9A67356-27A0-4098-B826-CC023CE64B85}" type="presParOf" srcId="{0A5F279D-A05B-4C02-929F-9D3B7BC7FC64}" destId="{0A18F59E-C62B-4137-842C-5DAE08733729}" srcOrd="2" destOrd="0" presId="urn:microsoft.com/office/officeart/2005/8/layout/hList9"/>
    <dgm:cxn modelId="{3BE9E0C9-A90C-41F2-8889-AB91CDB32E27}" type="presParOf" srcId="{0A18F59E-C62B-4137-842C-5DAE08733729}" destId="{F1A16BDD-4F1C-4023-A2D1-EB722CFE50BF}" srcOrd="0" destOrd="0" presId="urn:microsoft.com/office/officeart/2005/8/layout/hList9"/>
    <dgm:cxn modelId="{8B687054-AA8D-40DF-8765-9F77960A0051}" type="presParOf" srcId="{0A18F59E-C62B-4137-842C-5DAE08733729}" destId="{1CC4744A-61E0-450C-8E8D-2DD66488F935}" srcOrd="1" destOrd="0" presId="urn:microsoft.com/office/officeart/2005/8/layout/hList9"/>
    <dgm:cxn modelId="{430B1BB7-EF14-4AC7-BA30-A8FC762070BB}" type="presParOf" srcId="{848E421E-0400-41C6-B3ED-2F4974E3F3DE}" destId="{C71E0CCA-3184-403F-A4F8-AE3E25FDFFC0}" srcOrd="2" destOrd="0" presId="urn:microsoft.com/office/officeart/2005/8/layout/hList9"/>
    <dgm:cxn modelId="{A19E0B97-03BC-4C11-AEE1-887E02A822AC}" type="presParOf" srcId="{848E421E-0400-41C6-B3ED-2F4974E3F3DE}" destId="{6C32942E-4F0E-4FAB-B0BD-ABA47D094FEE}" srcOrd="3" destOrd="0" presId="urn:microsoft.com/office/officeart/2005/8/layout/hList9"/>
    <dgm:cxn modelId="{5B9B4834-6ADD-4635-9835-96B4B56FE3A8}" type="presParOf" srcId="{848E421E-0400-41C6-B3ED-2F4974E3F3DE}" destId="{3C82C81C-D28E-43A1-897E-0C88D232E100}" srcOrd="4" destOrd="0" presId="urn:microsoft.com/office/officeart/2005/8/layout/hList9"/>
    <dgm:cxn modelId="{995F6519-ADAE-4475-B34F-9FF3BC819F70}" type="presParOf" srcId="{848E421E-0400-41C6-B3ED-2F4974E3F3DE}" destId="{4E07F88B-F3F2-4B9A-A114-BC3FFCBA5310}" srcOrd="5" destOrd="0" presId="urn:microsoft.com/office/officeart/2005/8/layout/hList9"/>
    <dgm:cxn modelId="{F61EF044-5F03-42F8-94C7-6A77C54BE128}" type="presParOf" srcId="{848E421E-0400-41C6-B3ED-2F4974E3F3DE}" destId="{18067D14-4923-42BF-A966-B1FFCBBAA38E}" srcOrd="6" destOrd="0" presId="urn:microsoft.com/office/officeart/2005/8/layout/hList9"/>
    <dgm:cxn modelId="{89171224-CF5F-4360-BE11-5CD1623563CB}" type="presParOf" srcId="{18067D14-4923-42BF-A966-B1FFCBBAA38E}" destId="{F6210E21-34E5-4A5B-B976-4F28D40EA0EF}" srcOrd="0" destOrd="0" presId="urn:microsoft.com/office/officeart/2005/8/layout/hList9"/>
    <dgm:cxn modelId="{1F25D614-43F3-4505-9424-1240C8EBD4AB}" type="presParOf" srcId="{18067D14-4923-42BF-A966-B1FFCBBAA38E}" destId="{F4070A5A-27F2-499A-8912-17302F5C14A0}" srcOrd="1" destOrd="0" presId="urn:microsoft.com/office/officeart/2005/8/layout/hList9"/>
    <dgm:cxn modelId="{15B5A35B-BECE-4A62-A4C0-F5BF6374EB98}" type="presParOf" srcId="{F4070A5A-27F2-499A-8912-17302F5C14A0}" destId="{24A6A702-EF17-4538-9565-97759E638B43}" srcOrd="0" destOrd="0" presId="urn:microsoft.com/office/officeart/2005/8/layout/hList9"/>
    <dgm:cxn modelId="{0B42FEB1-4581-4E51-B77D-E2B5B876225B}" type="presParOf" srcId="{F4070A5A-27F2-499A-8912-17302F5C14A0}" destId="{28FB9983-18EB-48F9-9503-6A0FF1325E73}" srcOrd="1" destOrd="0" presId="urn:microsoft.com/office/officeart/2005/8/layout/hList9"/>
    <dgm:cxn modelId="{C2F785D6-4F29-45FB-8EF9-5A4EDBF2A824}" type="presParOf" srcId="{18067D14-4923-42BF-A966-B1FFCBBAA38E}" destId="{2F867D0D-A12A-458D-9AFF-72732DFE8E92}" srcOrd="2" destOrd="0" presId="urn:microsoft.com/office/officeart/2005/8/layout/hList9"/>
    <dgm:cxn modelId="{BCF9B847-3B57-4D7F-9A76-2DCEF10DBC15}" type="presParOf" srcId="{2F867D0D-A12A-458D-9AFF-72732DFE8E92}" destId="{97C83FA9-B910-4A11-8629-44A9EAA4E0C1}" srcOrd="0" destOrd="0" presId="urn:microsoft.com/office/officeart/2005/8/layout/hList9"/>
    <dgm:cxn modelId="{A8B840E1-AAE5-4F26-AE4C-3325717BFD1D}" type="presParOf" srcId="{2F867D0D-A12A-458D-9AFF-72732DFE8E92}" destId="{A82B5910-047D-4E12-94B4-7BF0D2468953}" srcOrd="1" destOrd="0" presId="urn:microsoft.com/office/officeart/2005/8/layout/hList9"/>
    <dgm:cxn modelId="{DAF6BDC8-B63B-4B36-A291-963D49AA7B97}" type="presParOf" srcId="{848E421E-0400-41C6-B3ED-2F4974E3F3DE}" destId="{78384665-AB8C-42F5-86E5-C27C03D40AE8}" srcOrd="7" destOrd="0" presId="urn:microsoft.com/office/officeart/2005/8/layout/hList9"/>
    <dgm:cxn modelId="{623971DB-E1A0-4B05-BCF1-17A1A3F54282}" type="presParOf" srcId="{848E421E-0400-41C6-B3ED-2F4974E3F3DE}" destId="{80E1887C-ABC5-4F01-BC3C-90B5C4DED0B4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02AC91-4BF8-4534-865D-AB26F6EAE7E4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01E40466-D5AF-4AB2-AD8D-69613AC4BD65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 dirty="0"/>
        </a:p>
      </dgm:t>
    </dgm:pt>
    <dgm:pt modelId="{77844F66-75AF-4EC4-A461-04C5457F1A96}" type="parTrans" cxnId="{07AF2315-14C9-483A-8417-EF6BE296536F}">
      <dgm:prSet/>
      <dgm:spPr/>
      <dgm:t>
        <a:bodyPr/>
        <a:lstStyle/>
        <a:p>
          <a:endParaRPr lang="es-CL"/>
        </a:p>
      </dgm:t>
    </dgm:pt>
    <dgm:pt modelId="{9979D049-6390-4228-A6AD-A4A36E48262E}" type="sibTrans" cxnId="{07AF2315-14C9-483A-8417-EF6BE296536F}">
      <dgm:prSet/>
      <dgm:spPr/>
      <dgm:t>
        <a:bodyPr/>
        <a:lstStyle/>
        <a:p>
          <a:endParaRPr lang="es-CL"/>
        </a:p>
      </dgm:t>
    </dgm:pt>
    <dgm:pt modelId="{93356034-4603-49D1-BF2A-D717EBB2809D}">
      <dgm:prSet phldrT="[Texto]" phldr="1" custLinFactNeighborX="-99595" custLinFactNeighborY="-28872"/>
      <dgm:spPr/>
      <dgm:t>
        <a:bodyPr/>
        <a:lstStyle/>
        <a:p>
          <a:endParaRPr lang="es-CL"/>
        </a:p>
      </dgm:t>
    </dgm:pt>
    <dgm:pt modelId="{345DAD9B-BA12-4167-ADE6-93594D013F44}" type="parTrans" cxnId="{05ED6A55-6B19-4351-BF0C-99C71AC98CAA}">
      <dgm:prSet/>
      <dgm:spPr/>
      <dgm:t>
        <a:bodyPr/>
        <a:lstStyle/>
        <a:p>
          <a:endParaRPr lang="es-CL"/>
        </a:p>
      </dgm:t>
    </dgm:pt>
    <dgm:pt modelId="{C3B329EC-792E-4D5C-BF00-A2FDC5D35846}" type="sibTrans" cxnId="{05ED6A55-6B19-4351-BF0C-99C71AC98CAA}">
      <dgm:prSet/>
      <dgm:spPr/>
      <dgm:t>
        <a:bodyPr/>
        <a:lstStyle/>
        <a:p>
          <a:endParaRPr lang="es-CL"/>
        </a:p>
      </dgm:t>
    </dgm:pt>
    <dgm:pt modelId="{1C3BC1D0-1861-48E8-9C1B-88040554BFD0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 dirty="0"/>
        </a:p>
      </dgm:t>
    </dgm:pt>
    <dgm:pt modelId="{EF245ACA-58E0-485A-B0D1-025F8229038D}" type="parTrans" cxnId="{4E0CEC68-F3D7-4D84-819F-43C48FB7D6AE}">
      <dgm:prSet/>
      <dgm:spPr/>
      <dgm:t>
        <a:bodyPr/>
        <a:lstStyle/>
        <a:p>
          <a:endParaRPr lang="es-CL"/>
        </a:p>
      </dgm:t>
    </dgm:pt>
    <dgm:pt modelId="{F9B30667-0FC0-4031-8E17-5FDBACC0EDFE}" type="sibTrans" cxnId="{4E0CEC68-F3D7-4D84-819F-43C48FB7D6AE}">
      <dgm:prSet/>
      <dgm:spPr/>
      <dgm:t>
        <a:bodyPr/>
        <a:lstStyle/>
        <a:p>
          <a:endParaRPr lang="es-CL"/>
        </a:p>
      </dgm:t>
    </dgm:pt>
    <dgm:pt modelId="{B9C8C1CD-C863-4C13-9B85-5F8B1C5036F6}" type="pres">
      <dgm:prSet presAssocID="{3402AC91-4BF8-4534-865D-AB26F6EAE7E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4C4CCFC5-D171-43D9-9E78-B6560680C0A3}" type="pres">
      <dgm:prSet presAssocID="{3402AC91-4BF8-4534-865D-AB26F6EAE7E4}" presName="radial" presStyleCnt="0">
        <dgm:presLayoutVars>
          <dgm:animLvl val="ctr"/>
        </dgm:presLayoutVars>
      </dgm:prSet>
      <dgm:spPr/>
    </dgm:pt>
    <dgm:pt modelId="{70F8B3F2-0CB3-4BAA-A898-37F390275A62}" type="pres">
      <dgm:prSet presAssocID="{01E40466-D5AF-4AB2-AD8D-69613AC4BD65}" presName="centerShape" presStyleLbl="vennNode1" presStyleIdx="0" presStyleCnt="2" custScaleX="100000" custScaleY="90521" custLinFactNeighborX="-48268" custLinFactNeighborY="-15272"/>
      <dgm:spPr/>
      <dgm:t>
        <a:bodyPr/>
        <a:lstStyle/>
        <a:p>
          <a:endParaRPr lang="es-CL"/>
        </a:p>
      </dgm:t>
    </dgm:pt>
    <dgm:pt modelId="{4F1AC9C0-AD55-44BE-8CF4-2A286E18F33A}" type="pres">
      <dgm:prSet presAssocID="{1C3BC1D0-1861-48E8-9C1B-88040554BFD0}" presName="node" presStyleLbl="vennNode1" presStyleIdx="1" presStyleCnt="2" custScaleX="177569" custScaleY="168695" custRadScaleRad="152228" custRadScaleInc="-48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7AF2315-14C9-483A-8417-EF6BE296536F}" srcId="{3402AC91-4BF8-4534-865D-AB26F6EAE7E4}" destId="{01E40466-D5AF-4AB2-AD8D-69613AC4BD65}" srcOrd="0" destOrd="0" parTransId="{77844F66-75AF-4EC4-A461-04C5457F1A96}" sibTransId="{9979D049-6390-4228-A6AD-A4A36E48262E}"/>
    <dgm:cxn modelId="{389397B4-A3AA-463F-8B31-5F0CFBF93B09}" type="presOf" srcId="{1C3BC1D0-1861-48E8-9C1B-88040554BFD0}" destId="{4F1AC9C0-AD55-44BE-8CF4-2A286E18F33A}" srcOrd="0" destOrd="0" presId="urn:microsoft.com/office/officeart/2005/8/layout/radial3"/>
    <dgm:cxn modelId="{05ED6A55-6B19-4351-BF0C-99C71AC98CAA}" srcId="{3402AC91-4BF8-4534-865D-AB26F6EAE7E4}" destId="{93356034-4603-49D1-BF2A-D717EBB2809D}" srcOrd="1" destOrd="0" parTransId="{345DAD9B-BA12-4167-ADE6-93594D013F44}" sibTransId="{C3B329EC-792E-4D5C-BF00-A2FDC5D35846}"/>
    <dgm:cxn modelId="{4E0CEC68-F3D7-4D84-819F-43C48FB7D6AE}" srcId="{01E40466-D5AF-4AB2-AD8D-69613AC4BD65}" destId="{1C3BC1D0-1861-48E8-9C1B-88040554BFD0}" srcOrd="0" destOrd="0" parTransId="{EF245ACA-58E0-485A-B0D1-025F8229038D}" sibTransId="{F9B30667-0FC0-4031-8E17-5FDBACC0EDFE}"/>
    <dgm:cxn modelId="{958F13B3-5E7F-49BA-AF74-CA290C40EBC5}" type="presOf" srcId="{3402AC91-4BF8-4534-865D-AB26F6EAE7E4}" destId="{B9C8C1CD-C863-4C13-9B85-5F8B1C5036F6}" srcOrd="0" destOrd="0" presId="urn:microsoft.com/office/officeart/2005/8/layout/radial3"/>
    <dgm:cxn modelId="{0E35F25C-19D6-42E3-995D-72C821C72E71}" type="presOf" srcId="{01E40466-D5AF-4AB2-AD8D-69613AC4BD65}" destId="{70F8B3F2-0CB3-4BAA-A898-37F390275A62}" srcOrd="0" destOrd="0" presId="urn:microsoft.com/office/officeart/2005/8/layout/radial3"/>
    <dgm:cxn modelId="{D6E1354B-A3CE-445B-A119-39BF2C43C613}" type="presParOf" srcId="{B9C8C1CD-C863-4C13-9B85-5F8B1C5036F6}" destId="{4C4CCFC5-D171-43D9-9E78-B6560680C0A3}" srcOrd="0" destOrd="0" presId="urn:microsoft.com/office/officeart/2005/8/layout/radial3"/>
    <dgm:cxn modelId="{80B39AB9-59DC-4712-94FB-4229BF73C342}" type="presParOf" srcId="{4C4CCFC5-D171-43D9-9E78-B6560680C0A3}" destId="{70F8B3F2-0CB3-4BAA-A898-37F390275A62}" srcOrd="0" destOrd="0" presId="urn:microsoft.com/office/officeart/2005/8/layout/radial3"/>
    <dgm:cxn modelId="{014D752D-2182-47D7-BFE6-1D5B10000D4B}" type="presParOf" srcId="{4C4CCFC5-D171-43D9-9E78-B6560680C0A3}" destId="{4F1AC9C0-AD55-44BE-8CF4-2A286E18F33A}" srcOrd="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0B232D-E706-4400-A299-37428450E39A}" type="doc">
      <dgm:prSet loTypeId="urn:microsoft.com/office/officeart/2005/8/layout/bList2#1" loCatId="list" qsTypeId="urn:microsoft.com/office/officeart/2005/8/quickstyle/3d1" qsCatId="3D" csTypeId="urn:microsoft.com/office/officeart/2005/8/colors/colorful5" csCatId="colorful" phldr="1"/>
      <dgm:spPr/>
    </dgm:pt>
    <dgm:pt modelId="{738F4B62-432D-4EA7-8223-DDF7B970D1E7}">
      <dgm:prSet phldrT="[Texto]"/>
      <dgm:spPr/>
      <dgm:t>
        <a:bodyPr/>
        <a:lstStyle/>
        <a:p>
          <a:r>
            <a:rPr lang="es-CL" dirty="0" smtClean="0">
              <a:latin typeface="Albertus" pitchFamily="34" charset="0"/>
            </a:rPr>
            <a:t>Infraestructura</a:t>
          </a:r>
          <a:endParaRPr lang="es-CL" dirty="0">
            <a:latin typeface="Albertus" pitchFamily="34" charset="0"/>
          </a:endParaRPr>
        </a:p>
      </dgm:t>
    </dgm:pt>
    <dgm:pt modelId="{2ACD8B16-745E-4E50-9F1D-1ACA7B8BC7AA}" type="parTrans" cxnId="{4F37428D-1D5B-4069-9C38-9C7080AD96C4}">
      <dgm:prSet/>
      <dgm:spPr/>
      <dgm:t>
        <a:bodyPr/>
        <a:lstStyle/>
        <a:p>
          <a:endParaRPr lang="es-CL"/>
        </a:p>
      </dgm:t>
    </dgm:pt>
    <dgm:pt modelId="{A99E33E2-3BFF-4D5A-BC3B-47EA50672D54}" type="sibTrans" cxnId="{4F37428D-1D5B-4069-9C38-9C7080AD96C4}">
      <dgm:prSet/>
      <dgm:spPr/>
      <dgm:t>
        <a:bodyPr/>
        <a:lstStyle/>
        <a:p>
          <a:endParaRPr lang="es-CL"/>
        </a:p>
      </dgm:t>
    </dgm:pt>
    <dgm:pt modelId="{1A404F8C-AAD2-4703-BF0E-0932D46AD337}">
      <dgm:prSet phldrT="[Texto]"/>
      <dgm:spPr/>
      <dgm:t>
        <a:bodyPr/>
        <a:lstStyle/>
        <a:p>
          <a:r>
            <a:rPr lang="es-CL" dirty="0" smtClean="0">
              <a:latin typeface="Albertus" pitchFamily="34" charset="0"/>
            </a:rPr>
            <a:t>Pedaleando</a:t>
          </a:r>
          <a:endParaRPr lang="es-CL" dirty="0">
            <a:latin typeface="Albertus" pitchFamily="34" charset="0"/>
          </a:endParaRPr>
        </a:p>
      </dgm:t>
    </dgm:pt>
    <dgm:pt modelId="{B13DB34F-8691-4A74-9D34-347F26879EFE}" type="parTrans" cxnId="{6D830A0B-B005-4D43-8C5E-BCD84D74206C}">
      <dgm:prSet/>
      <dgm:spPr/>
      <dgm:t>
        <a:bodyPr/>
        <a:lstStyle/>
        <a:p>
          <a:endParaRPr lang="es-CL"/>
        </a:p>
      </dgm:t>
    </dgm:pt>
    <dgm:pt modelId="{67E696FF-F997-4A55-80BA-F1E4EF8337A9}" type="sibTrans" cxnId="{6D830A0B-B005-4D43-8C5E-BCD84D74206C}">
      <dgm:prSet/>
      <dgm:spPr/>
      <dgm:t>
        <a:bodyPr/>
        <a:lstStyle/>
        <a:p>
          <a:endParaRPr lang="es-CL"/>
        </a:p>
      </dgm:t>
    </dgm:pt>
    <dgm:pt modelId="{26904285-3C76-4848-B692-BECF436AD42F}">
      <dgm:prSet phldrT="[Texto]"/>
      <dgm:spPr/>
      <dgm:t>
        <a:bodyPr/>
        <a:lstStyle/>
        <a:p>
          <a:r>
            <a:rPr lang="es-CL" dirty="0" smtClean="0">
              <a:latin typeface="Albertus" pitchFamily="34" charset="0"/>
            </a:rPr>
            <a:t>Bandas Estudiantiles</a:t>
          </a:r>
          <a:endParaRPr lang="es-CL" dirty="0">
            <a:latin typeface="Albertus" pitchFamily="34" charset="0"/>
          </a:endParaRPr>
        </a:p>
      </dgm:t>
    </dgm:pt>
    <dgm:pt modelId="{5312EACE-BCB2-4268-8218-42163FC52986}" type="parTrans" cxnId="{A644247C-DC28-401C-B532-B52552EE23D1}">
      <dgm:prSet/>
      <dgm:spPr/>
      <dgm:t>
        <a:bodyPr/>
        <a:lstStyle/>
        <a:p>
          <a:endParaRPr lang="es-CL"/>
        </a:p>
      </dgm:t>
    </dgm:pt>
    <dgm:pt modelId="{4B2E43C8-C2C6-4FA6-A826-B0D25E61DD1A}" type="sibTrans" cxnId="{A644247C-DC28-401C-B532-B52552EE23D1}">
      <dgm:prSet/>
      <dgm:spPr/>
      <dgm:t>
        <a:bodyPr/>
        <a:lstStyle/>
        <a:p>
          <a:endParaRPr lang="es-CL"/>
        </a:p>
      </dgm:t>
    </dgm:pt>
    <dgm:pt modelId="{F9980F04-9483-4AFE-A807-63F8FCC04016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85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dgm:spPr>
      <dgm:t>
        <a:bodyPr anchor="ctr"/>
        <a:lstStyle/>
        <a:p>
          <a:pPr algn="ctr"/>
          <a:r>
            <a:rPr lang="es-CL" sz="3200" dirty="0" smtClean="0">
              <a:latin typeface="Albertus" pitchFamily="34" charset="0"/>
            </a:rPr>
            <a:t>27 obras 2.017</a:t>
          </a:r>
          <a:endParaRPr lang="es-CL" sz="3200" dirty="0">
            <a:latin typeface="Albertus" pitchFamily="34" charset="0"/>
          </a:endParaRPr>
        </a:p>
      </dgm:t>
    </dgm:pt>
    <dgm:pt modelId="{457279F6-3C1E-40FB-BEFD-70DF807FDA58}" type="parTrans" cxnId="{F96D18D1-2B40-415D-ABE3-3047EC966720}">
      <dgm:prSet/>
      <dgm:spPr/>
      <dgm:t>
        <a:bodyPr/>
        <a:lstStyle/>
        <a:p>
          <a:endParaRPr lang="es-CL"/>
        </a:p>
      </dgm:t>
    </dgm:pt>
    <dgm:pt modelId="{EF206C3E-D65A-41EF-9B50-F987BD1FC2F2}" type="sibTrans" cxnId="{F96D18D1-2B40-415D-ABE3-3047EC966720}">
      <dgm:prSet/>
      <dgm:spPr/>
      <dgm:t>
        <a:bodyPr/>
        <a:lstStyle/>
        <a:p>
          <a:endParaRPr lang="es-CL"/>
        </a:p>
      </dgm:t>
    </dgm:pt>
    <dgm:pt modelId="{7A2FB5B9-75ED-43B1-98F5-4EDA7D426883}">
      <dgm:prSet custT="1"/>
      <dgm:spPr>
        <a:solidFill>
          <a:srgbClr val="66FF66">
            <a:alpha val="89804"/>
          </a:srgbClr>
        </a:solidFill>
      </dgm:spPr>
      <dgm:t>
        <a:bodyPr anchor="ctr"/>
        <a:lstStyle/>
        <a:p>
          <a:pPr algn="ctr"/>
          <a:r>
            <a:rPr lang="es-CL" sz="3200" dirty="0" smtClean="0">
              <a:latin typeface="Albertus" pitchFamily="34" charset="0"/>
            </a:rPr>
            <a:t>1100 en 2.016 y 905 en 2.017 </a:t>
          </a:r>
          <a:endParaRPr lang="es-CL" sz="3200" dirty="0">
            <a:latin typeface="Albertus" pitchFamily="34" charset="0"/>
          </a:endParaRPr>
        </a:p>
      </dgm:t>
    </dgm:pt>
    <dgm:pt modelId="{8EC4F67E-3E82-4686-88EE-6D6A6D717022}" type="parTrans" cxnId="{E818B4B2-EC3F-45C7-86D4-344F4548DDA8}">
      <dgm:prSet/>
      <dgm:spPr/>
      <dgm:t>
        <a:bodyPr/>
        <a:lstStyle/>
        <a:p>
          <a:endParaRPr lang="es-CL"/>
        </a:p>
      </dgm:t>
    </dgm:pt>
    <dgm:pt modelId="{CCB0E55D-FBEE-4D82-8B2B-1BBE3F6CBA03}" type="sibTrans" cxnId="{E818B4B2-EC3F-45C7-86D4-344F4548DDA8}">
      <dgm:prSet/>
      <dgm:spPr/>
      <dgm:t>
        <a:bodyPr/>
        <a:lstStyle/>
        <a:p>
          <a:endParaRPr lang="es-CL"/>
        </a:p>
      </dgm:t>
    </dgm:pt>
    <dgm:pt modelId="{B6037CED-F6DC-4640-A93D-FEAE5FB3FE05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 anchor="ctr"/>
        <a:lstStyle/>
        <a:p>
          <a:pPr algn="ctr"/>
          <a:r>
            <a:rPr lang="es-CL" sz="3200" dirty="0" smtClean="0">
              <a:latin typeface="Albertus" pitchFamily="34" charset="0"/>
            </a:rPr>
            <a:t>46 en 2.016 y 59 en 2.017</a:t>
          </a:r>
          <a:endParaRPr lang="es-CL" sz="3200" dirty="0">
            <a:latin typeface="Albertus" pitchFamily="34" charset="0"/>
          </a:endParaRPr>
        </a:p>
      </dgm:t>
    </dgm:pt>
    <dgm:pt modelId="{3FBB1B97-72AB-474D-A718-295BBA604EBF}" type="parTrans" cxnId="{2D55EC31-5D25-4E16-905C-9D224ACB9D34}">
      <dgm:prSet/>
      <dgm:spPr/>
      <dgm:t>
        <a:bodyPr/>
        <a:lstStyle/>
        <a:p>
          <a:endParaRPr lang="es-CL"/>
        </a:p>
      </dgm:t>
    </dgm:pt>
    <dgm:pt modelId="{00B490A2-7186-406A-8D38-54CF5E440151}" type="sibTrans" cxnId="{2D55EC31-5D25-4E16-905C-9D224ACB9D34}">
      <dgm:prSet/>
      <dgm:spPr/>
      <dgm:t>
        <a:bodyPr/>
        <a:lstStyle/>
        <a:p>
          <a:endParaRPr lang="es-CL"/>
        </a:p>
      </dgm:t>
    </dgm:pt>
    <dgm:pt modelId="{3367AA93-E382-47CB-BB4B-5413B0C1C089}" type="pres">
      <dgm:prSet presAssocID="{EC0B232D-E706-4400-A299-37428450E39A}" presName="diagram" presStyleCnt="0">
        <dgm:presLayoutVars>
          <dgm:dir/>
          <dgm:animLvl val="lvl"/>
          <dgm:resizeHandles val="exact"/>
        </dgm:presLayoutVars>
      </dgm:prSet>
      <dgm:spPr/>
    </dgm:pt>
    <dgm:pt modelId="{340B8258-3332-45B6-BC8F-03431121D254}" type="pres">
      <dgm:prSet presAssocID="{738F4B62-432D-4EA7-8223-DDF7B970D1E7}" presName="compNode" presStyleCnt="0"/>
      <dgm:spPr/>
    </dgm:pt>
    <dgm:pt modelId="{010C8E81-191A-409D-88AD-B076E5058063}" type="pres">
      <dgm:prSet presAssocID="{738F4B62-432D-4EA7-8223-DDF7B970D1E7}" presName="childRect" presStyleLbl="bgAcc1" presStyleIdx="0" presStyleCnt="3" custLinFactNeighborX="-1655" custLinFactNeighborY="55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DCED130-E3A8-4984-9B8F-FEBADCC55EF4}" type="pres">
      <dgm:prSet presAssocID="{738F4B62-432D-4EA7-8223-DDF7B970D1E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C3AE44E-9480-4731-86F8-64C2416C018C}" type="pres">
      <dgm:prSet presAssocID="{738F4B62-432D-4EA7-8223-DDF7B970D1E7}" presName="parentRect" presStyleLbl="alignNode1" presStyleIdx="0" presStyleCnt="3"/>
      <dgm:spPr/>
      <dgm:t>
        <a:bodyPr/>
        <a:lstStyle/>
        <a:p>
          <a:endParaRPr lang="es-CO"/>
        </a:p>
      </dgm:t>
    </dgm:pt>
    <dgm:pt modelId="{4B7E8097-732C-4E0C-B314-C5BD950190AE}" type="pres">
      <dgm:prSet presAssocID="{738F4B62-432D-4EA7-8223-DDF7B970D1E7}" presName="adorn" presStyleLbl="fgAccFollowNode1" presStyleIdx="0" presStyleCnt="3" custScaleX="158873" custScaleY="156462" custLinFactNeighborX="2003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3ABBADE-AFBF-4D6E-B5FE-0531CDE1223C}" type="pres">
      <dgm:prSet presAssocID="{A99E33E2-3BFF-4D5A-BC3B-47EA50672D54}" presName="sibTrans" presStyleLbl="sibTrans2D1" presStyleIdx="0" presStyleCnt="0"/>
      <dgm:spPr/>
      <dgm:t>
        <a:bodyPr/>
        <a:lstStyle/>
        <a:p>
          <a:endParaRPr lang="es-CO"/>
        </a:p>
      </dgm:t>
    </dgm:pt>
    <dgm:pt modelId="{E47F053E-206C-487F-98A9-EF46A7E856CD}" type="pres">
      <dgm:prSet presAssocID="{1A404F8C-AAD2-4703-BF0E-0932D46AD337}" presName="compNode" presStyleCnt="0"/>
      <dgm:spPr/>
    </dgm:pt>
    <dgm:pt modelId="{85D0B351-E5EE-43F4-A31B-B2C750E10126}" type="pres">
      <dgm:prSet presAssocID="{1A404F8C-AAD2-4703-BF0E-0932D46AD337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AA076C9-DFCC-4B3B-8AD7-76BB038683D1}" type="pres">
      <dgm:prSet presAssocID="{1A404F8C-AAD2-4703-BF0E-0932D46AD3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BC8832-381C-4869-9719-48BDABD1BE35}" type="pres">
      <dgm:prSet presAssocID="{1A404F8C-AAD2-4703-BF0E-0932D46AD337}" presName="parentRect" presStyleLbl="alignNode1" presStyleIdx="1" presStyleCnt="3"/>
      <dgm:spPr/>
      <dgm:t>
        <a:bodyPr/>
        <a:lstStyle/>
        <a:p>
          <a:endParaRPr lang="es-CO"/>
        </a:p>
      </dgm:t>
    </dgm:pt>
    <dgm:pt modelId="{B04A5891-CC7B-4135-93C5-DA5E7BFB948B}" type="pres">
      <dgm:prSet presAssocID="{1A404F8C-AAD2-4703-BF0E-0932D46AD337}" presName="adorn" presStyleLbl="fgAccFollowNode1" presStyleIdx="1" presStyleCnt="3" custScaleX="150978" custScaleY="148617" custLinFactNeighborX="11268" custLinFactNeighborY="250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CEBC066-C297-4374-B3CE-96E9FCB0BBE9}" type="pres">
      <dgm:prSet presAssocID="{67E696FF-F997-4A55-80BA-F1E4EF8337A9}" presName="sibTrans" presStyleLbl="sibTrans2D1" presStyleIdx="0" presStyleCnt="0"/>
      <dgm:spPr/>
      <dgm:t>
        <a:bodyPr/>
        <a:lstStyle/>
        <a:p>
          <a:endParaRPr lang="es-CO"/>
        </a:p>
      </dgm:t>
    </dgm:pt>
    <dgm:pt modelId="{D44F6DA9-31A0-4121-8A4F-D510917AA8F9}" type="pres">
      <dgm:prSet presAssocID="{26904285-3C76-4848-B692-BECF436AD42F}" presName="compNode" presStyleCnt="0"/>
      <dgm:spPr/>
    </dgm:pt>
    <dgm:pt modelId="{E24F1F01-E714-4E2E-99B9-5B1EA38BEE95}" type="pres">
      <dgm:prSet presAssocID="{26904285-3C76-4848-B692-BECF436AD42F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C78D8A9-DACF-49AD-96B9-7F6D8F830438}" type="pres">
      <dgm:prSet presAssocID="{26904285-3C76-4848-B692-BECF436AD42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D08BF1A-3B6F-4BCB-AD04-24C7B6FCA0CB}" type="pres">
      <dgm:prSet presAssocID="{26904285-3C76-4848-B692-BECF436AD42F}" presName="parentRect" presStyleLbl="alignNode1" presStyleIdx="2" presStyleCnt="3"/>
      <dgm:spPr/>
      <dgm:t>
        <a:bodyPr/>
        <a:lstStyle/>
        <a:p>
          <a:endParaRPr lang="es-CO"/>
        </a:p>
      </dgm:t>
    </dgm:pt>
    <dgm:pt modelId="{AA26EA56-DD00-4EF2-BD83-F98BA6475E16}" type="pres">
      <dgm:prSet presAssocID="{26904285-3C76-4848-B692-BECF436AD42F}" presName="adorn" presStyleLbl="fgAccFollowNode1" presStyleIdx="2" presStyleCnt="3" custScaleX="159787" custScaleY="150905" custLinFactNeighborX="219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A7E9EC12-CB90-49AD-AA52-964E9C7BE4A7}" type="presOf" srcId="{26904285-3C76-4848-B692-BECF436AD42F}" destId="{3D08BF1A-3B6F-4BCB-AD04-24C7B6FCA0CB}" srcOrd="1" destOrd="0" presId="urn:microsoft.com/office/officeart/2005/8/layout/bList2#1"/>
    <dgm:cxn modelId="{DCF1F1D2-DF9C-4E98-A84F-EBE167E64A07}" type="presOf" srcId="{A99E33E2-3BFF-4D5A-BC3B-47EA50672D54}" destId="{A3ABBADE-AFBF-4D6E-B5FE-0531CDE1223C}" srcOrd="0" destOrd="0" presId="urn:microsoft.com/office/officeart/2005/8/layout/bList2#1"/>
    <dgm:cxn modelId="{B0058A52-DFB0-4C30-942E-99C4BA4CF37C}" type="presOf" srcId="{B6037CED-F6DC-4640-A93D-FEAE5FB3FE05}" destId="{E24F1F01-E714-4E2E-99B9-5B1EA38BEE95}" srcOrd="0" destOrd="0" presId="urn:microsoft.com/office/officeart/2005/8/layout/bList2#1"/>
    <dgm:cxn modelId="{FB7C78AB-817A-411E-8ACC-2B3D697C5A3B}" type="presOf" srcId="{26904285-3C76-4848-B692-BECF436AD42F}" destId="{FC78D8A9-DACF-49AD-96B9-7F6D8F830438}" srcOrd="0" destOrd="0" presId="urn:microsoft.com/office/officeart/2005/8/layout/bList2#1"/>
    <dgm:cxn modelId="{A916335A-896A-4BF6-BF43-75190BA70064}" type="presOf" srcId="{67E696FF-F997-4A55-80BA-F1E4EF8337A9}" destId="{9CEBC066-C297-4374-B3CE-96E9FCB0BBE9}" srcOrd="0" destOrd="0" presId="urn:microsoft.com/office/officeart/2005/8/layout/bList2#1"/>
    <dgm:cxn modelId="{342EA614-0A95-4B7C-84AB-2416A8F87B79}" type="presOf" srcId="{1A404F8C-AAD2-4703-BF0E-0932D46AD337}" destId="{47BC8832-381C-4869-9719-48BDABD1BE35}" srcOrd="1" destOrd="0" presId="urn:microsoft.com/office/officeart/2005/8/layout/bList2#1"/>
    <dgm:cxn modelId="{072A55CF-18BF-442E-8E8E-3F5C30A48BE6}" type="presOf" srcId="{F9980F04-9483-4AFE-A807-63F8FCC04016}" destId="{010C8E81-191A-409D-88AD-B076E5058063}" srcOrd="0" destOrd="0" presId="urn:microsoft.com/office/officeart/2005/8/layout/bList2#1"/>
    <dgm:cxn modelId="{D7C57AA6-5B17-4141-9DD1-C44522F01711}" type="presOf" srcId="{7A2FB5B9-75ED-43B1-98F5-4EDA7D426883}" destId="{85D0B351-E5EE-43F4-A31B-B2C750E10126}" srcOrd="0" destOrd="0" presId="urn:microsoft.com/office/officeart/2005/8/layout/bList2#1"/>
    <dgm:cxn modelId="{6D61281B-B450-4F04-85C7-68F9D072959F}" type="presOf" srcId="{738F4B62-432D-4EA7-8223-DDF7B970D1E7}" destId="{CDCED130-E3A8-4984-9B8F-FEBADCC55EF4}" srcOrd="0" destOrd="0" presId="urn:microsoft.com/office/officeart/2005/8/layout/bList2#1"/>
    <dgm:cxn modelId="{F96D18D1-2B40-415D-ABE3-3047EC966720}" srcId="{738F4B62-432D-4EA7-8223-DDF7B970D1E7}" destId="{F9980F04-9483-4AFE-A807-63F8FCC04016}" srcOrd="0" destOrd="0" parTransId="{457279F6-3C1E-40FB-BEFD-70DF807FDA58}" sibTransId="{EF206C3E-D65A-41EF-9B50-F987BD1FC2F2}"/>
    <dgm:cxn modelId="{4F37428D-1D5B-4069-9C38-9C7080AD96C4}" srcId="{EC0B232D-E706-4400-A299-37428450E39A}" destId="{738F4B62-432D-4EA7-8223-DDF7B970D1E7}" srcOrd="0" destOrd="0" parTransId="{2ACD8B16-745E-4E50-9F1D-1ACA7B8BC7AA}" sibTransId="{A99E33E2-3BFF-4D5A-BC3B-47EA50672D54}"/>
    <dgm:cxn modelId="{A644247C-DC28-401C-B532-B52552EE23D1}" srcId="{EC0B232D-E706-4400-A299-37428450E39A}" destId="{26904285-3C76-4848-B692-BECF436AD42F}" srcOrd="2" destOrd="0" parTransId="{5312EACE-BCB2-4268-8218-42163FC52986}" sibTransId="{4B2E43C8-C2C6-4FA6-A826-B0D25E61DD1A}"/>
    <dgm:cxn modelId="{2D55EC31-5D25-4E16-905C-9D224ACB9D34}" srcId="{26904285-3C76-4848-B692-BECF436AD42F}" destId="{B6037CED-F6DC-4640-A93D-FEAE5FB3FE05}" srcOrd="0" destOrd="0" parTransId="{3FBB1B97-72AB-474D-A718-295BBA604EBF}" sibTransId="{00B490A2-7186-406A-8D38-54CF5E440151}"/>
    <dgm:cxn modelId="{6D830A0B-B005-4D43-8C5E-BCD84D74206C}" srcId="{EC0B232D-E706-4400-A299-37428450E39A}" destId="{1A404F8C-AAD2-4703-BF0E-0932D46AD337}" srcOrd="1" destOrd="0" parTransId="{B13DB34F-8691-4A74-9D34-347F26879EFE}" sibTransId="{67E696FF-F997-4A55-80BA-F1E4EF8337A9}"/>
    <dgm:cxn modelId="{4AFB3346-92EC-447B-9F2A-220FE9C156A5}" type="presOf" srcId="{738F4B62-432D-4EA7-8223-DDF7B970D1E7}" destId="{CC3AE44E-9480-4731-86F8-64C2416C018C}" srcOrd="1" destOrd="0" presId="urn:microsoft.com/office/officeart/2005/8/layout/bList2#1"/>
    <dgm:cxn modelId="{E818B4B2-EC3F-45C7-86D4-344F4548DDA8}" srcId="{1A404F8C-AAD2-4703-BF0E-0932D46AD337}" destId="{7A2FB5B9-75ED-43B1-98F5-4EDA7D426883}" srcOrd="0" destOrd="0" parTransId="{8EC4F67E-3E82-4686-88EE-6D6A6D717022}" sibTransId="{CCB0E55D-FBEE-4D82-8B2B-1BBE3F6CBA03}"/>
    <dgm:cxn modelId="{44F1C05A-93CB-46D6-9157-C8EAD46C5E1D}" type="presOf" srcId="{1A404F8C-AAD2-4703-BF0E-0932D46AD337}" destId="{6AA076C9-DFCC-4B3B-8AD7-76BB038683D1}" srcOrd="0" destOrd="0" presId="urn:microsoft.com/office/officeart/2005/8/layout/bList2#1"/>
    <dgm:cxn modelId="{D915DE1F-B5FC-47DA-9C0C-359AFFEC8B35}" type="presOf" srcId="{EC0B232D-E706-4400-A299-37428450E39A}" destId="{3367AA93-E382-47CB-BB4B-5413B0C1C089}" srcOrd="0" destOrd="0" presId="urn:microsoft.com/office/officeart/2005/8/layout/bList2#1"/>
    <dgm:cxn modelId="{2D8D9020-127B-4B5F-AD8E-057C7E26528C}" type="presParOf" srcId="{3367AA93-E382-47CB-BB4B-5413B0C1C089}" destId="{340B8258-3332-45B6-BC8F-03431121D254}" srcOrd="0" destOrd="0" presId="urn:microsoft.com/office/officeart/2005/8/layout/bList2#1"/>
    <dgm:cxn modelId="{6BBB114B-F3E9-4A4A-9B80-D14A07A491A9}" type="presParOf" srcId="{340B8258-3332-45B6-BC8F-03431121D254}" destId="{010C8E81-191A-409D-88AD-B076E5058063}" srcOrd="0" destOrd="0" presId="urn:microsoft.com/office/officeart/2005/8/layout/bList2#1"/>
    <dgm:cxn modelId="{C6827FE1-6649-42C2-905A-08C76F955239}" type="presParOf" srcId="{340B8258-3332-45B6-BC8F-03431121D254}" destId="{CDCED130-E3A8-4984-9B8F-FEBADCC55EF4}" srcOrd="1" destOrd="0" presId="urn:microsoft.com/office/officeart/2005/8/layout/bList2#1"/>
    <dgm:cxn modelId="{B214B3AE-7E0A-4202-9CBC-8EB367D1EA1F}" type="presParOf" srcId="{340B8258-3332-45B6-BC8F-03431121D254}" destId="{CC3AE44E-9480-4731-86F8-64C2416C018C}" srcOrd="2" destOrd="0" presId="urn:microsoft.com/office/officeart/2005/8/layout/bList2#1"/>
    <dgm:cxn modelId="{A341D60B-D31D-40C9-9751-50376F92A33D}" type="presParOf" srcId="{340B8258-3332-45B6-BC8F-03431121D254}" destId="{4B7E8097-732C-4E0C-B314-C5BD950190AE}" srcOrd="3" destOrd="0" presId="urn:microsoft.com/office/officeart/2005/8/layout/bList2#1"/>
    <dgm:cxn modelId="{EF7CFE1A-0A44-4FCD-BAAA-8902E410D650}" type="presParOf" srcId="{3367AA93-E382-47CB-BB4B-5413B0C1C089}" destId="{A3ABBADE-AFBF-4D6E-B5FE-0531CDE1223C}" srcOrd="1" destOrd="0" presId="urn:microsoft.com/office/officeart/2005/8/layout/bList2#1"/>
    <dgm:cxn modelId="{FC002DED-21BE-407E-B4C3-773FF657C476}" type="presParOf" srcId="{3367AA93-E382-47CB-BB4B-5413B0C1C089}" destId="{E47F053E-206C-487F-98A9-EF46A7E856CD}" srcOrd="2" destOrd="0" presId="urn:microsoft.com/office/officeart/2005/8/layout/bList2#1"/>
    <dgm:cxn modelId="{397600C5-7B25-428C-91D2-9773B525AC54}" type="presParOf" srcId="{E47F053E-206C-487F-98A9-EF46A7E856CD}" destId="{85D0B351-E5EE-43F4-A31B-B2C750E10126}" srcOrd="0" destOrd="0" presId="urn:microsoft.com/office/officeart/2005/8/layout/bList2#1"/>
    <dgm:cxn modelId="{5461AE9F-473C-4F8F-9F9B-CEE3069F9C22}" type="presParOf" srcId="{E47F053E-206C-487F-98A9-EF46A7E856CD}" destId="{6AA076C9-DFCC-4B3B-8AD7-76BB038683D1}" srcOrd="1" destOrd="0" presId="urn:microsoft.com/office/officeart/2005/8/layout/bList2#1"/>
    <dgm:cxn modelId="{34BA9BD4-2B36-4149-BFB7-AE71C3AB3079}" type="presParOf" srcId="{E47F053E-206C-487F-98A9-EF46A7E856CD}" destId="{47BC8832-381C-4869-9719-48BDABD1BE35}" srcOrd="2" destOrd="0" presId="urn:microsoft.com/office/officeart/2005/8/layout/bList2#1"/>
    <dgm:cxn modelId="{605CD488-6426-405E-8D1D-7D56F0245ABF}" type="presParOf" srcId="{E47F053E-206C-487F-98A9-EF46A7E856CD}" destId="{B04A5891-CC7B-4135-93C5-DA5E7BFB948B}" srcOrd="3" destOrd="0" presId="urn:microsoft.com/office/officeart/2005/8/layout/bList2#1"/>
    <dgm:cxn modelId="{9C2BB36A-7F10-4722-B436-33CE193E7088}" type="presParOf" srcId="{3367AA93-E382-47CB-BB4B-5413B0C1C089}" destId="{9CEBC066-C297-4374-B3CE-96E9FCB0BBE9}" srcOrd="3" destOrd="0" presId="urn:microsoft.com/office/officeart/2005/8/layout/bList2#1"/>
    <dgm:cxn modelId="{66EA9777-4A92-4769-9816-B8630DA67A54}" type="presParOf" srcId="{3367AA93-E382-47CB-BB4B-5413B0C1C089}" destId="{D44F6DA9-31A0-4121-8A4F-D510917AA8F9}" srcOrd="4" destOrd="0" presId="urn:microsoft.com/office/officeart/2005/8/layout/bList2#1"/>
    <dgm:cxn modelId="{A94930B1-ACA0-41AE-BC9C-72602CFD6669}" type="presParOf" srcId="{D44F6DA9-31A0-4121-8A4F-D510917AA8F9}" destId="{E24F1F01-E714-4E2E-99B9-5B1EA38BEE95}" srcOrd="0" destOrd="0" presId="urn:microsoft.com/office/officeart/2005/8/layout/bList2#1"/>
    <dgm:cxn modelId="{1DAE53FB-655C-49D5-943E-494B0A070B7E}" type="presParOf" srcId="{D44F6DA9-31A0-4121-8A4F-D510917AA8F9}" destId="{FC78D8A9-DACF-49AD-96B9-7F6D8F830438}" srcOrd="1" destOrd="0" presId="urn:microsoft.com/office/officeart/2005/8/layout/bList2#1"/>
    <dgm:cxn modelId="{EBA8DF07-B62A-4FBC-AD18-7E79E02199B8}" type="presParOf" srcId="{D44F6DA9-31A0-4121-8A4F-D510917AA8F9}" destId="{3D08BF1A-3B6F-4BCB-AD04-24C7B6FCA0CB}" srcOrd="2" destOrd="0" presId="urn:microsoft.com/office/officeart/2005/8/layout/bList2#1"/>
    <dgm:cxn modelId="{22CA5AFD-E1B0-4B51-9B11-4DF8FFC66EFD}" type="presParOf" srcId="{D44F6DA9-31A0-4121-8A4F-D510917AA8F9}" destId="{AA26EA56-DD00-4EF2-BD83-F98BA6475E16}" srcOrd="3" destOrd="0" presId="urn:microsoft.com/office/officeart/2005/8/layout/bList2#1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ED128C-D8AB-4748-A4B6-A3CFE2D6F79E}" type="doc">
      <dgm:prSet loTypeId="urn:microsoft.com/office/officeart/2005/8/layout/default#2" loCatId="list" qsTypeId="urn:microsoft.com/office/officeart/2005/8/quickstyle/simple1" qsCatId="simple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s-CO"/>
        </a:p>
      </dgm:t>
    </dgm:pt>
    <dgm:pt modelId="{175C01E5-0482-4C77-84B8-BD5E2CB530E2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AGUADAS</a:t>
          </a:r>
          <a:endParaRPr lang="es-CO" sz="1400" b="1" dirty="0">
            <a:solidFill>
              <a:schemeClr val="tx1"/>
            </a:solidFill>
          </a:endParaRPr>
        </a:p>
      </dgm:t>
    </dgm:pt>
    <dgm:pt modelId="{7B41BE23-B546-4EFC-B231-29D352C89EBC}" type="parTrans" cxnId="{F9534776-C931-42FE-B51A-86A2E61010AF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0FE6994-A554-47B5-94F8-02A0FC00DB0B}" type="sibTrans" cxnId="{F9534776-C931-42FE-B51A-86A2E61010AF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EBCF79E1-DBB9-4E83-A48E-C82F4D81DBC1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SAN</a:t>
          </a:r>
          <a:r>
            <a:rPr lang="es-CO" sz="1400" b="1" baseline="0" dirty="0" smtClean="0">
              <a:solidFill>
                <a:schemeClr val="tx1"/>
              </a:solidFill>
            </a:rPr>
            <a:t> JOSÉ</a:t>
          </a:r>
          <a:endParaRPr lang="es-CO" sz="1400" b="1" dirty="0">
            <a:solidFill>
              <a:schemeClr val="tx1"/>
            </a:solidFill>
          </a:endParaRPr>
        </a:p>
      </dgm:t>
    </dgm:pt>
    <dgm:pt modelId="{1473226A-1AAC-4007-94FF-3B1CBD0F42D1}" type="parTrans" cxnId="{781B76D7-7500-4F0E-9D3E-413743D1B01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05322B5D-CF97-42E1-9C6B-4306A1F62F13}" type="sibTrans" cxnId="{781B76D7-7500-4F0E-9D3E-413743D1B01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42B6B0CA-4764-4D8F-8DF4-7BB348D02DDC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RIOSUCIO</a:t>
          </a:r>
          <a:endParaRPr lang="es-CO" sz="1400" b="1" dirty="0">
            <a:solidFill>
              <a:schemeClr val="tx1"/>
            </a:solidFill>
          </a:endParaRPr>
        </a:p>
      </dgm:t>
    </dgm:pt>
    <dgm:pt modelId="{D6E7D8DB-7B4A-4250-AC8D-A65F151AA199}" type="parTrans" cxnId="{149C78D9-B0CA-4BAD-930F-D41AFEE6D1C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187CD3C1-65DC-4538-84FB-C3682E3F8E53}" type="sibTrans" cxnId="{149C78D9-B0CA-4BAD-930F-D41AFEE6D1C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AA4DF1AE-87FC-4C25-8E9C-69DF15CDCE20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VICTORIA</a:t>
          </a:r>
          <a:endParaRPr lang="es-CO" sz="1400" b="1" dirty="0">
            <a:solidFill>
              <a:schemeClr val="tx1"/>
            </a:solidFill>
          </a:endParaRPr>
        </a:p>
      </dgm:t>
    </dgm:pt>
    <dgm:pt modelId="{BCDA1AA4-83F8-45A6-BF6D-58AF75300107}" type="parTrans" cxnId="{59A2937F-015C-4016-9CB4-CAB4D5FCAA4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A8D134F-A737-46F7-99E6-98DB966F6AF4}" type="sibTrans" cxnId="{59A2937F-015C-4016-9CB4-CAB4D5FCAA45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5DE59686-0897-49E1-94E8-2641FD335864}">
      <dgm:prSet phldrT="[Texto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PENSILVANIA</a:t>
          </a:r>
          <a:endParaRPr lang="es-CO" sz="1400" b="1" dirty="0">
            <a:solidFill>
              <a:schemeClr val="tx1"/>
            </a:solidFill>
          </a:endParaRPr>
        </a:p>
      </dgm:t>
    </dgm:pt>
    <dgm:pt modelId="{490714C4-3406-47F7-A61B-6D868477F6E2}" type="parTrans" cxnId="{63270418-7036-475B-985F-C8C12C9B28EE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ADA63BDA-CF6D-466E-9E30-E6C531B5E3A8}" type="sibTrans" cxnId="{63270418-7036-475B-985F-C8C12C9B28EE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52ED766C-B929-434D-82EC-0556298ECDF5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MARQUETALÍA</a:t>
          </a:r>
          <a:endParaRPr lang="es-CO" sz="1400" b="1" dirty="0">
            <a:solidFill>
              <a:schemeClr val="tx1"/>
            </a:solidFill>
          </a:endParaRPr>
        </a:p>
      </dgm:t>
    </dgm:pt>
    <dgm:pt modelId="{6254D5E9-4DE3-4770-BF05-CCF6C0FA3030}" type="parTrans" cxnId="{CCBBAABE-0D55-4E35-B699-5C6A5268F943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D8F8735A-85AC-4347-8778-7DECD839EC4F}" type="sibTrans" cxnId="{CCBBAABE-0D55-4E35-B699-5C6A5268F943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85FF31AB-2BB3-476F-AD90-9E7C00DB3DE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NEIRA</a:t>
          </a:r>
          <a:endParaRPr lang="es-CO" sz="1400" b="1" dirty="0">
            <a:solidFill>
              <a:schemeClr val="tx1"/>
            </a:solidFill>
          </a:endParaRPr>
        </a:p>
      </dgm:t>
    </dgm:pt>
    <dgm:pt modelId="{77BDF1DD-5A83-4AAC-9048-245C98269014}" type="parTrans" cxnId="{02F74210-5DBB-496C-AD21-D88EB99A01ED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479C8BDE-20F5-43F2-8108-1AF72027CC92}" type="sibTrans" cxnId="{02F74210-5DBB-496C-AD21-D88EB99A01ED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B3878A1F-C643-49D5-969D-CBBD86C751FF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BELALCÁZAR</a:t>
          </a:r>
          <a:endParaRPr lang="es-CO" sz="1400" b="1" dirty="0">
            <a:solidFill>
              <a:schemeClr val="tx1"/>
            </a:solidFill>
          </a:endParaRPr>
        </a:p>
      </dgm:t>
    </dgm:pt>
    <dgm:pt modelId="{5E283BBC-CDFB-43EE-BC7B-4E0089B3E341}" type="parTrans" cxnId="{0BDB9D64-9DA6-4F85-8E3F-02F020CFFF57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FA158ABB-B3FF-45E8-97CD-C852E0871693}" type="sibTrans" cxnId="{0BDB9D64-9DA6-4F85-8E3F-02F020CFFF57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A6F9373-6E87-4100-8538-9CEB7F382B4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LA DORADA </a:t>
          </a:r>
          <a:endParaRPr lang="es-CO" sz="1400" b="1" dirty="0">
            <a:solidFill>
              <a:schemeClr val="tx1"/>
            </a:solidFill>
          </a:endParaRPr>
        </a:p>
      </dgm:t>
    </dgm:pt>
    <dgm:pt modelId="{C59585D7-A02A-436B-8269-9E52AD5A5CDB}" type="parTrans" cxnId="{66F6F592-DD4F-4C29-8B92-F26958FA71F1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5129B3DA-4720-4F74-B09F-204E2B5969F8}" type="sibTrans" cxnId="{66F6F592-DD4F-4C29-8B92-F26958FA71F1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26368687-E5A9-471D-81D9-9834617AF877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400" b="1" dirty="0" smtClean="0">
              <a:solidFill>
                <a:schemeClr val="tx1"/>
              </a:solidFill>
            </a:rPr>
            <a:t>ANSERMA</a:t>
          </a:r>
          <a:endParaRPr lang="es-CO" sz="1400" b="1" dirty="0">
            <a:solidFill>
              <a:schemeClr val="tx1"/>
            </a:solidFill>
          </a:endParaRPr>
        </a:p>
      </dgm:t>
    </dgm:pt>
    <dgm:pt modelId="{24B873BC-AE9E-4F3A-BE00-DC7A45445EDC}" type="parTrans" cxnId="{FD0B6EEB-726B-4642-A04C-0D825FC51DA7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513BCCA5-4068-42CD-8CAA-01208EEA19B7}" type="sibTrans" cxnId="{FD0B6EEB-726B-4642-A04C-0D825FC51DA7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4F7C5A09-0A73-4A31-8D4D-503CED01BF07}">
      <dgm:prSet/>
      <dgm:spPr/>
      <dgm:t>
        <a:bodyPr/>
        <a:lstStyle/>
        <a:p>
          <a:endParaRPr lang="es-CL"/>
        </a:p>
      </dgm:t>
    </dgm:pt>
    <dgm:pt modelId="{048C7E2B-FA47-44E3-9262-6A4B16D25BAA}" type="parTrans" cxnId="{AFD3F587-4B3D-4709-BD4B-7BC225C865E8}">
      <dgm:prSet/>
      <dgm:spPr/>
    </dgm:pt>
    <dgm:pt modelId="{68D132BF-BC4B-438A-972C-6E5F0640EBB8}" type="sibTrans" cxnId="{AFD3F587-4B3D-4709-BD4B-7BC225C865E8}">
      <dgm:prSet/>
      <dgm:spPr/>
    </dgm:pt>
    <dgm:pt modelId="{2B6DB427-3421-4878-9DF5-62C6B1435EA7}" type="pres">
      <dgm:prSet presAssocID="{C6ED128C-D8AB-4748-A4B6-A3CFE2D6F7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D2B2080-05A4-41D7-8EDD-C6181110AA58}" type="pres">
      <dgm:prSet presAssocID="{175C01E5-0482-4C77-84B8-BD5E2CB530E2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02E3B47-B82B-4B8B-987C-FB8E97F8EC9F}" type="pres">
      <dgm:prSet presAssocID="{90FE6994-A554-47B5-94F8-02A0FC00DB0B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66453572-C54F-4166-8F0D-72FD80B1C374}" type="pres">
      <dgm:prSet presAssocID="{EBCF79E1-DBB9-4E83-A48E-C82F4D81DBC1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4CFC2A-05D7-4736-829F-E290D8EE916A}" type="pres">
      <dgm:prSet presAssocID="{05322B5D-CF97-42E1-9C6B-4306A1F62F13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1C873474-E83E-4A25-8F41-FA2BBBBA6F0C}" type="pres">
      <dgm:prSet presAssocID="{42B6B0CA-4764-4D8F-8DF4-7BB348D02DDC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C7599C3-81AC-4141-8FA7-DF3D5C188EB8}" type="pres">
      <dgm:prSet presAssocID="{187CD3C1-65DC-4538-84FB-C3682E3F8E53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3DC8BE60-2F4E-4856-911E-0D2B8177F841}" type="pres">
      <dgm:prSet presAssocID="{AA4DF1AE-87FC-4C25-8E9C-69DF15CDCE20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4B9DDB4-4C05-43CB-9846-08315D480ED3}" type="pres">
      <dgm:prSet presAssocID="{9A8D134F-A737-46F7-99E6-98DB966F6AF4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79164F18-50C5-4F1F-A648-667A13C7C0F1}" type="pres">
      <dgm:prSet presAssocID="{4F7C5A09-0A73-4A31-8D4D-503CED01BF07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AC434B-31C6-43E2-AD04-112EEDF7F14B}" type="pres">
      <dgm:prSet presAssocID="{68D132BF-BC4B-438A-972C-6E5F0640EBB8}" presName="sibTrans" presStyleCnt="0"/>
      <dgm:spPr/>
    </dgm:pt>
    <dgm:pt modelId="{8873ECD1-3871-4B74-8318-55E7A1773374}" type="pres">
      <dgm:prSet presAssocID="{5DE59686-0897-49E1-94E8-2641FD335864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4BEE0E-880A-4F2F-8882-351618D1B4C6}" type="pres">
      <dgm:prSet presAssocID="{ADA63BDA-CF6D-466E-9E30-E6C531B5E3A8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A9BB95BD-F0F7-4A86-ADF2-C96DFB229EC9}" type="pres">
      <dgm:prSet presAssocID="{52ED766C-B929-434D-82EC-0556298ECDF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AB8BDFB-D683-49FD-9D8C-EC62011789BE}" type="pres">
      <dgm:prSet presAssocID="{D8F8735A-85AC-4347-8778-7DECD839EC4F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6453192E-5BF8-4115-BC91-A74228FAF5B5}" type="pres">
      <dgm:prSet presAssocID="{85FF31AB-2BB3-476F-AD90-9E7C00DB3DE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8E9A614-1DB0-4EFD-87B3-66BB2B6C367D}" type="pres">
      <dgm:prSet presAssocID="{479C8BDE-20F5-43F2-8108-1AF72027CC92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AF2EB07A-5AB3-4126-BC57-1DD6B854716B}" type="pres">
      <dgm:prSet presAssocID="{B3878A1F-C643-49D5-969D-CBBD86C751FF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0F305B-65E3-4A7F-BE21-DB4AADF33DB4}" type="pres">
      <dgm:prSet presAssocID="{FA158ABB-B3FF-45E8-97CD-C852E0871693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8D6C6EB7-57C4-4AFF-9D2E-F2BC72719C47}" type="pres">
      <dgm:prSet presAssocID="{9A6F9373-6E87-4100-8538-9CEB7F382B48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165CC7D-17C6-4769-9B25-1CF77D02B118}" type="pres">
      <dgm:prSet presAssocID="{5129B3DA-4720-4F74-B09F-204E2B5969F8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A205BE82-E666-4821-8CDB-C4B03C17444F}" type="pres">
      <dgm:prSet presAssocID="{26368687-E5A9-471D-81D9-9834617AF877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80DD611-EE71-49CF-B004-47AB8D672EC4}" type="presOf" srcId="{52ED766C-B929-434D-82EC-0556298ECDF5}" destId="{A9BB95BD-F0F7-4A86-ADF2-C96DFB229EC9}" srcOrd="0" destOrd="0" presId="urn:microsoft.com/office/officeart/2005/8/layout/default#2"/>
    <dgm:cxn modelId="{C11169BB-4B0D-4D5E-88F9-A0452A43A5C2}" type="presOf" srcId="{4F7C5A09-0A73-4A31-8D4D-503CED01BF07}" destId="{79164F18-50C5-4F1F-A648-667A13C7C0F1}" srcOrd="0" destOrd="0" presId="urn:microsoft.com/office/officeart/2005/8/layout/default#2"/>
    <dgm:cxn modelId="{492CA6A4-9F84-482B-9545-21E48F0FE047}" type="presOf" srcId="{175C01E5-0482-4C77-84B8-BD5E2CB530E2}" destId="{0D2B2080-05A4-41D7-8EDD-C6181110AA58}" srcOrd="0" destOrd="0" presId="urn:microsoft.com/office/officeart/2005/8/layout/default#2"/>
    <dgm:cxn modelId="{839F8632-6FD1-4421-8DF4-305743775DFC}" type="presOf" srcId="{B3878A1F-C643-49D5-969D-CBBD86C751FF}" destId="{AF2EB07A-5AB3-4126-BC57-1DD6B854716B}" srcOrd="0" destOrd="0" presId="urn:microsoft.com/office/officeart/2005/8/layout/default#2"/>
    <dgm:cxn modelId="{781B76D7-7500-4F0E-9D3E-413743D1B015}" srcId="{C6ED128C-D8AB-4748-A4B6-A3CFE2D6F79E}" destId="{EBCF79E1-DBB9-4E83-A48E-C82F4D81DBC1}" srcOrd="1" destOrd="0" parTransId="{1473226A-1AAC-4007-94FF-3B1CBD0F42D1}" sibTransId="{05322B5D-CF97-42E1-9C6B-4306A1F62F13}"/>
    <dgm:cxn modelId="{AB0A390B-8F49-4286-9AAF-C81D15920091}" type="presOf" srcId="{AA4DF1AE-87FC-4C25-8E9C-69DF15CDCE20}" destId="{3DC8BE60-2F4E-4856-911E-0D2B8177F841}" srcOrd="0" destOrd="0" presId="urn:microsoft.com/office/officeart/2005/8/layout/default#2"/>
    <dgm:cxn modelId="{489E08F4-C0C2-4CA9-B1AD-3019CE3241AD}" type="presOf" srcId="{EBCF79E1-DBB9-4E83-A48E-C82F4D81DBC1}" destId="{66453572-C54F-4166-8F0D-72FD80B1C374}" srcOrd="0" destOrd="0" presId="urn:microsoft.com/office/officeart/2005/8/layout/default#2"/>
    <dgm:cxn modelId="{02F74210-5DBB-496C-AD21-D88EB99A01ED}" srcId="{C6ED128C-D8AB-4748-A4B6-A3CFE2D6F79E}" destId="{85FF31AB-2BB3-476F-AD90-9E7C00DB3DE1}" srcOrd="7" destOrd="0" parTransId="{77BDF1DD-5A83-4AAC-9048-245C98269014}" sibTransId="{479C8BDE-20F5-43F2-8108-1AF72027CC92}"/>
    <dgm:cxn modelId="{59A2937F-015C-4016-9CB4-CAB4D5FCAA45}" srcId="{C6ED128C-D8AB-4748-A4B6-A3CFE2D6F79E}" destId="{AA4DF1AE-87FC-4C25-8E9C-69DF15CDCE20}" srcOrd="3" destOrd="0" parTransId="{BCDA1AA4-83F8-45A6-BF6D-58AF75300107}" sibTransId="{9A8D134F-A737-46F7-99E6-98DB966F6AF4}"/>
    <dgm:cxn modelId="{DEF651FE-8B4D-4843-B92F-E88D3E765B1F}" type="presOf" srcId="{C6ED128C-D8AB-4748-A4B6-A3CFE2D6F79E}" destId="{2B6DB427-3421-4878-9DF5-62C6B1435EA7}" srcOrd="0" destOrd="0" presId="urn:microsoft.com/office/officeart/2005/8/layout/default#2"/>
    <dgm:cxn modelId="{C23F9B87-F328-4804-87A1-E965D53DDE22}" type="presOf" srcId="{42B6B0CA-4764-4D8F-8DF4-7BB348D02DDC}" destId="{1C873474-E83E-4A25-8F41-FA2BBBBA6F0C}" srcOrd="0" destOrd="0" presId="urn:microsoft.com/office/officeart/2005/8/layout/default#2"/>
    <dgm:cxn modelId="{DB51F96B-7077-4385-9406-417F47644361}" type="presOf" srcId="{85FF31AB-2BB3-476F-AD90-9E7C00DB3DE1}" destId="{6453192E-5BF8-4115-BC91-A74228FAF5B5}" srcOrd="0" destOrd="0" presId="urn:microsoft.com/office/officeart/2005/8/layout/default#2"/>
    <dgm:cxn modelId="{CCBBAABE-0D55-4E35-B699-5C6A5268F943}" srcId="{C6ED128C-D8AB-4748-A4B6-A3CFE2D6F79E}" destId="{52ED766C-B929-434D-82EC-0556298ECDF5}" srcOrd="6" destOrd="0" parTransId="{6254D5E9-4DE3-4770-BF05-CCF6C0FA3030}" sibTransId="{D8F8735A-85AC-4347-8778-7DECD839EC4F}"/>
    <dgm:cxn modelId="{F9534776-C931-42FE-B51A-86A2E61010AF}" srcId="{C6ED128C-D8AB-4748-A4B6-A3CFE2D6F79E}" destId="{175C01E5-0482-4C77-84B8-BD5E2CB530E2}" srcOrd="0" destOrd="0" parTransId="{7B41BE23-B546-4EFC-B231-29D352C89EBC}" sibTransId="{90FE6994-A554-47B5-94F8-02A0FC00DB0B}"/>
    <dgm:cxn modelId="{AFD3F587-4B3D-4709-BD4B-7BC225C865E8}" srcId="{C6ED128C-D8AB-4748-A4B6-A3CFE2D6F79E}" destId="{4F7C5A09-0A73-4A31-8D4D-503CED01BF07}" srcOrd="4" destOrd="0" parTransId="{048C7E2B-FA47-44E3-9262-6A4B16D25BAA}" sibTransId="{68D132BF-BC4B-438A-972C-6E5F0640EBB8}"/>
    <dgm:cxn modelId="{66F6F592-DD4F-4C29-8B92-F26958FA71F1}" srcId="{C6ED128C-D8AB-4748-A4B6-A3CFE2D6F79E}" destId="{9A6F9373-6E87-4100-8538-9CEB7F382B48}" srcOrd="9" destOrd="0" parTransId="{C59585D7-A02A-436B-8269-9E52AD5A5CDB}" sibTransId="{5129B3DA-4720-4F74-B09F-204E2B5969F8}"/>
    <dgm:cxn modelId="{0BDB9D64-9DA6-4F85-8E3F-02F020CFFF57}" srcId="{C6ED128C-D8AB-4748-A4B6-A3CFE2D6F79E}" destId="{B3878A1F-C643-49D5-969D-CBBD86C751FF}" srcOrd="8" destOrd="0" parTransId="{5E283BBC-CDFB-43EE-BC7B-4E0089B3E341}" sibTransId="{FA158ABB-B3FF-45E8-97CD-C852E0871693}"/>
    <dgm:cxn modelId="{134AF1A6-5F1B-4B32-8AB3-9ED8D77B4085}" type="presOf" srcId="{9A6F9373-6E87-4100-8538-9CEB7F382B48}" destId="{8D6C6EB7-57C4-4AFF-9D2E-F2BC72719C47}" srcOrd="0" destOrd="0" presId="urn:microsoft.com/office/officeart/2005/8/layout/default#2"/>
    <dgm:cxn modelId="{FD0B6EEB-726B-4642-A04C-0D825FC51DA7}" srcId="{C6ED128C-D8AB-4748-A4B6-A3CFE2D6F79E}" destId="{26368687-E5A9-471D-81D9-9834617AF877}" srcOrd="10" destOrd="0" parTransId="{24B873BC-AE9E-4F3A-BE00-DC7A45445EDC}" sibTransId="{513BCCA5-4068-42CD-8CAA-01208EEA19B7}"/>
    <dgm:cxn modelId="{749F1FC1-3F9D-47E6-83B9-E344398DCEC7}" type="presOf" srcId="{5DE59686-0897-49E1-94E8-2641FD335864}" destId="{8873ECD1-3871-4B74-8318-55E7A1773374}" srcOrd="0" destOrd="0" presId="urn:microsoft.com/office/officeart/2005/8/layout/default#2"/>
    <dgm:cxn modelId="{149C78D9-B0CA-4BAD-930F-D41AFEE6D1C5}" srcId="{C6ED128C-D8AB-4748-A4B6-A3CFE2D6F79E}" destId="{42B6B0CA-4764-4D8F-8DF4-7BB348D02DDC}" srcOrd="2" destOrd="0" parTransId="{D6E7D8DB-7B4A-4250-AC8D-A65F151AA199}" sibTransId="{187CD3C1-65DC-4538-84FB-C3682E3F8E53}"/>
    <dgm:cxn modelId="{80EB354F-CBEF-4EDC-96A4-32C7E6C1A3EC}" type="presOf" srcId="{26368687-E5A9-471D-81D9-9834617AF877}" destId="{A205BE82-E666-4821-8CDB-C4B03C17444F}" srcOrd="0" destOrd="0" presId="urn:microsoft.com/office/officeart/2005/8/layout/default#2"/>
    <dgm:cxn modelId="{63270418-7036-475B-985F-C8C12C9B28EE}" srcId="{C6ED128C-D8AB-4748-A4B6-A3CFE2D6F79E}" destId="{5DE59686-0897-49E1-94E8-2641FD335864}" srcOrd="5" destOrd="0" parTransId="{490714C4-3406-47F7-A61B-6D868477F6E2}" sibTransId="{ADA63BDA-CF6D-466E-9E30-E6C531B5E3A8}"/>
    <dgm:cxn modelId="{D2F31389-8DB0-44C2-8552-2F2E1402B1F7}" type="presParOf" srcId="{2B6DB427-3421-4878-9DF5-62C6B1435EA7}" destId="{0D2B2080-05A4-41D7-8EDD-C6181110AA58}" srcOrd="0" destOrd="0" presId="urn:microsoft.com/office/officeart/2005/8/layout/default#2"/>
    <dgm:cxn modelId="{BECDF8B9-E6DD-4DAF-92FD-A3C3F0851E58}" type="presParOf" srcId="{2B6DB427-3421-4878-9DF5-62C6B1435EA7}" destId="{902E3B47-B82B-4B8B-987C-FB8E97F8EC9F}" srcOrd="1" destOrd="0" presId="urn:microsoft.com/office/officeart/2005/8/layout/default#2"/>
    <dgm:cxn modelId="{095422C1-E50F-4BF7-B8B0-0B68B826A157}" type="presParOf" srcId="{2B6DB427-3421-4878-9DF5-62C6B1435EA7}" destId="{66453572-C54F-4166-8F0D-72FD80B1C374}" srcOrd="2" destOrd="0" presId="urn:microsoft.com/office/officeart/2005/8/layout/default#2"/>
    <dgm:cxn modelId="{EE65E73B-2886-40C9-85D5-73EB0CE45947}" type="presParOf" srcId="{2B6DB427-3421-4878-9DF5-62C6B1435EA7}" destId="{E04CFC2A-05D7-4736-829F-E290D8EE916A}" srcOrd="3" destOrd="0" presId="urn:microsoft.com/office/officeart/2005/8/layout/default#2"/>
    <dgm:cxn modelId="{1BC094F9-5C0F-4D43-B224-A79109F53434}" type="presParOf" srcId="{2B6DB427-3421-4878-9DF5-62C6B1435EA7}" destId="{1C873474-E83E-4A25-8F41-FA2BBBBA6F0C}" srcOrd="4" destOrd="0" presId="urn:microsoft.com/office/officeart/2005/8/layout/default#2"/>
    <dgm:cxn modelId="{07261DB3-E4B7-4E39-ADE4-1AEFC446F6CF}" type="presParOf" srcId="{2B6DB427-3421-4878-9DF5-62C6B1435EA7}" destId="{7C7599C3-81AC-4141-8FA7-DF3D5C188EB8}" srcOrd="5" destOrd="0" presId="urn:microsoft.com/office/officeart/2005/8/layout/default#2"/>
    <dgm:cxn modelId="{436B61D4-8549-4507-BA88-1FD74FB81823}" type="presParOf" srcId="{2B6DB427-3421-4878-9DF5-62C6B1435EA7}" destId="{3DC8BE60-2F4E-4856-911E-0D2B8177F841}" srcOrd="6" destOrd="0" presId="urn:microsoft.com/office/officeart/2005/8/layout/default#2"/>
    <dgm:cxn modelId="{A8E6018F-0785-4CA3-AECB-40AA223F6A3D}" type="presParOf" srcId="{2B6DB427-3421-4878-9DF5-62C6B1435EA7}" destId="{04B9DDB4-4C05-43CB-9846-08315D480ED3}" srcOrd="7" destOrd="0" presId="urn:microsoft.com/office/officeart/2005/8/layout/default#2"/>
    <dgm:cxn modelId="{55E7227C-E5DF-4353-8320-D476356C8F95}" type="presParOf" srcId="{2B6DB427-3421-4878-9DF5-62C6B1435EA7}" destId="{79164F18-50C5-4F1F-A648-667A13C7C0F1}" srcOrd="8" destOrd="0" presId="urn:microsoft.com/office/officeart/2005/8/layout/default#2"/>
    <dgm:cxn modelId="{247DA45E-DBD0-4F7A-BE38-BD063015C310}" type="presParOf" srcId="{2B6DB427-3421-4878-9DF5-62C6B1435EA7}" destId="{23AC434B-31C6-43E2-AD04-112EEDF7F14B}" srcOrd="9" destOrd="0" presId="urn:microsoft.com/office/officeart/2005/8/layout/default#2"/>
    <dgm:cxn modelId="{1E328DB9-8489-45D7-9C72-8E5C68287F08}" type="presParOf" srcId="{2B6DB427-3421-4878-9DF5-62C6B1435EA7}" destId="{8873ECD1-3871-4B74-8318-55E7A1773374}" srcOrd="10" destOrd="0" presId="urn:microsoft.com/office/officeart/2005/8/layout/default#2"/>
    <dgm:cxn modelId="{3A5777A4-0910-4B64-8CDC-633D362527ED}" type="presParOf" srcId="{2B6DB427-3421-4878-9DF5-62C6B1435EA7}" destId="{8F4BEE0E-880A-4F2F-8882-351618D1B4C6}" srcOrd="11" destOrd="0" presId="urn:microsoft.com/office/officeart/2005/8/layout/default#2"/>
    <dgm:cxn modelId="{06613F31-C3AC-4530-BC0B-634FB500887C}" type="presParOf" srcId="{2B6DB427-3421-4878-9DF5-62C6B1435EA7}" destId="{A9BB95BD-F0F7-4A86-ADF2-C96DFB229EC9}" srcOrd="12" destOrd="0" presId="urn:microsoft.com/office/officeart/2005/8/layout/default#2"/>
    <dgm:cxn modelId="{4583DA33-21D1-4BA4-9EAC-C7D7A47A2D68}" type="presParOf" srcId="{2B6DB427-3421-4878-9DF5-62C6B1435EA7}" destId="{9AB8BDFB-D683-49FD-9D8C-EC62011789BE}" srcOrd="13" destOrd="0" presId="urn:microsoft.com/office/officeart/2005/8/layout/default#2"/>
    <dgm:cxn modelId="{9E5CB14D-8467-4207-B81F-F696142BA867}" type="presParOf" srcId="{2B6DB427-3421-4878-9DF5-62C6B1435EA7}" destId="{6453192E-5BF8-4115-BC91-A74228FAF5B5}" srcOrd="14" destOrd="0" presId="urn:microsoft.com/office/officeart/2005/8/layout/default#2"/>
    <dgm:cxn modelId="{E2075C70-A1FA-4615-ACFE-7A7688560626}" type="presParOf" srcId="{2B6DB427-3421-4878-9DF5-62C6B1435EA7}" destId="{08E9A614-1DB0-4EFD-87B3-66BB2B6C367D}" srcOrd="15" destOrd="0" presId="urn:microsoft.com/office/officeart/2005/8/layout/default#2"/>
    <dgm:cxn modelId="{207D3744-B678-43AD-A265-7C2D6DDFE646}" type="presParOf" srcId="{2B6DB427-3421-4878-9DF5-62C6B1435EA7}" destId="{AF2EB07A-5AB3-4126-BC57-1DD6B854716B}" srcOrd="16" destOrd="0" presId="urn:microsoft.com/office/officeart/2005/8/layout/default#2"/>
    <dgm:cxn modelId="{DBB7C4A9-5414-4E7B-8D94-28C606275DED}" type="presParOf" srcId="{2B6DB427-3421-4878-9DF5-62C6B1435EA7}" destId="{BF0F305B-65E3-4A7F-BE21-DB4AADF33DB4}" srcOrd="17" destOrd="0" presId="urn:microsoft.com/office/officeart/2005/8/layout/default#2"/>
    <dgm:cxn modelId="{B3906740-51BD-48B7-B3CE-42DEC2E06F0A}" type="presParOf" srcId="{2B6DB427-3421-4878-9DF5-62C6B1435EA7}" destId="{8D6C6EB7-57C4-4AFF-9D2E-F2BC72719C47}" srcOrd="18" destOrd="0" presId="urn:microsoft.com/office/officeart/2005/8/layout/default#2"/>
    <dgm:cxn modelId="{3ECD6AC3-6582-4EAC-980F-B2867364CC94}" type="presParOf" srcId="{2B6DB427-3421-4878-9DF5-62C6B1435EA7}" destId="{8165CC7D-17C6-4769-9B25-1CF77D02B118}" srcOrd="19" destOrd="0" presId="urn:microsoft.com/office/officeart/2005/8/layout/default#2"/>
    <dgm:cxn modelId="{70709D5B-30DB-4D5A-BC7A-FF80C12A7FA3}" type="presParOf" srcId="{2B6DB427-3421-4878-9DF5-62C6B1435EA7}" destId="{A205BE82-E666-4821-8CDB-C4B03C17444F}" srcOrd="2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BF2B64-8816-4754-81A7-43438FBD6976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s-CO"/>
        </a:p>
      </dgm:t>
    </dgm:pt>
    <dgm:pt modelId="{C1F2CD34-47CD-493C-975C-12403BF4BE21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b="1" dirty="0" smtClean="0"/>
            <a:t>IE EL BOSQUE (SAMANÁ)</a:t>
          </a:r>
          <a:endParaRPr lang="es-CO" b="1" dirty="0"/>
        </a:p>
      </dgm:t>
    </dgm:pt>
    <dgm:pt modelId="{549D849E-9C19-4D49-8278-1E585FE699B5}" type="parTrans" cxnId="{F2FB221F-2D99-4419-A9F4-20168A00E99C}">
      <dgm:prSet/>
      <dgm:spPr/>
      <dgm:t>
        <a:bodyPr/>
        <a:lstStyle/>
        <a:p>
          <a:endParaRPr lang="es-CO" b="1"/>
        </a:p>
      </dgm:t>
    </dgm:pt>
    <dgm:pt modelId="{DCA13A93-F1F5-411F-8071-171AD758998F}" type="sibTrans" cxnId="{F2FB221F-2D99-4419-A9F4-20168A00E99C}">
      <dgm:prSet/>
      <dgm:spPr/>
      <dgm:t>
        <a:bodyPr/>
        <a:lstStyle/>
        <a:p>
          <a:endParaRPr lang="es-CO" b="1"/>
        </a:p>
      </dgm:t>
    </dgm:pt>
    <dgm:pt modelId="{8A9B5DAA-EB8B-44B5-9D21-E94130C71436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b="1" dirty="0" smtClean="0"/>
            <a:t>IE ENCIMADAS (SAMANÁ)</a:t>
          </a:r>
          <a:endParaRPr lang="es-CO" b="1" dirty="0"/>
        </a:p>
      </dgm:t>
    </dgm:pt>
    <dgm:pt modelId="{ED3D80D3-8F10-4D0C-8DBE-C9D687CA0EC5}" type="parTrans" cxnId="{FD14C437-9571-4CBD-A6E2-88C1756FE4B4}">
      <dgm:prSet/>
      <dgm:spPr/>
      <dgm:t>
        <a:bodyPr/>
        <a:lstStyle/>
        <a:p>
          <a:endParaRPr lang="es-CO" b="1"/>
        </a:p>
      </dgm:t>
    </dgm:pt>
    <dgm:pt modelId="{66A1AE3B-26B3-4F05-8E40-5DD0C8E2C98D}" type="sibTrans" cxnId="{FD14C437-9571-4CBD-A6E2-88C1756FE4B4}">
      <dgm:prSet/>
      <dgm:spPr/>
      <dgm:t>
        <a:bodyPr/>
        <a:lstStyle/>
        <a:p>
          <a:endParaRPr lang="es-CO" b="1"/>
        </a:p>
      </dgm:t>
    </dgm:pt>
    <dgm:pt modelId="{654EF479-8084-4905-856D-D04E425965EE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b="1" dirty="0" smtClean="0"/>
            <a:t>IE LA PALMA (SAMANÁ)</a:t>
          </a:r>
          <a:endParaRPr lang="es-CO" b="1" dirty="0"/>
        </a:p>
      </dgm:t>
    </dgm:pt>
    <dgm:pt modelId="{91F6302B-334B-4D3E-8B0D-1C6BE78BAFD9}" type="parTrans" cxnId="{01B7E091-42AB-4C2E-BEF0-1608F8306CFD}">
      <dgm:prSet/>
      <dgm:spPr/>
      <dgm:t>
        <a:bodyPr/>
        <a:lstStyle/>
        <a:p>
          <a:endParaRPr lang="es-CO" b="1"/>
        </a:p>
      </dgm:t>
    </dgm:pt>
    <dgm:pt modelId="{C7FD3455-6BBA-45DC-8349-A4D2D21D4CAA}" type="sibTrans" cxnId="{01B7E091-42AB-4C2E-BEF0-1608F8306CFD}">
      <dgm:prSet/>
      <dgm:spPr/>
      <dgm:t>
        <a:bodyPr/>
        <a:lstStyle/>
        <a:p>
          <a:endParaRPr lang="es-CO" b="1"/>
        </a:p>
      </dgm:t>
    </dgm:pt>
    <dgm:pt modelId="{F245C114-56A5-40A9-8C06-913B88EF2FBC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b="1" dirty="0" smtClean="0"/>
            <a:t>IE SAN ANTONIO DE ARMA (AGUADAS)</a:t>
          </a:r>
          <a:endParaRPr lang="es-CO" b="1" dirty="0"/>
        </a:p>
      </dgm:t>
    </dgm:pt>
    <dgm:pt modelId="{6E33387D-714D-4717-837C-C9ADB059BA47}" type="parTrans" cxnId="{7E12BF66-DC3A-405E-9991-F6CC2B468435}">
      <dgm:prSet/>
      <dgm:spPr/>
      <dgm:t>
        <a:bodyPr/>
        <a:lstStyle/>
        <a:p>
          <a:endParaRPr lang="es-CO" b="1"/>
        </a:p>
      </dgm:t>
    </dgm:pt>
    <dgm:pt modelId="{F5EB0740-FE4F-4DDB-AB88-7AACDDBA62DC}" type="sibTrans" cxnId="{7E12BF66-DC3A-405E-9991-F6CC2B468435}">
      <dgm:prSet/>
      <dgm:spPr/>
      <dgm:t>
        <a:bodyPr/>
        <a:lstStyle/>
        <a:p>
          <a:endParaRPr lang="es-CO" b="1"/>
        </a:p>
      </dgm:t>
    </dgm:pt>
    <dgm:pt modelId="{4CAC6596-59CE-4645-A046-33E1AB5EEC56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b="1" dirty="0" smtClean="0"/>
            <a:t>IE AGUACATAL (NEIRA)</a:t>
          </a:r>
          <a:endParaRPr lang="es-CO" b="1" dirty="0"/>
        </a:p>
      </dgm:t>
    </dgm:pt>
    <dgm:pt modelId="{1CAB472A-9E10-41E9-AF31-CDB12A40F847}" type="parTrans" cxnId="{57528409-31E4-49F6-B220-1A5E570AC26B}">
      <dgm:prSet/>
      <dgm:spPr/>
      <dgm:t>
        <a:bodyPr/>
        <a:lstStyle/>
        <a:p>
          <a:endParaRPr lang="es-CO" b="1"/>
        </a:p>
      </dgm:t>
    </dgm:pt>
    <dgm:pt modelId="{D646055A-DEAF-4F0F-A2BD-BD52516B9D2E}" type="sibTrans" cxnId="{57528409-31E4-49F6-B220-1A5E570AC26B}">
      <dgm:prSet/>
      <dgm:spPr/>
      <dgm:t>
        <a:bodyPr/>
        <a:lstStyle/>
        <a:p>
          <a:endParaRPr lang="es-CO" b="1"/>
        </a:p>
      </dgm:t>
    </dgm:pt>
    <dgm:pt modelId="{E84F5224-B6A3-4E60-BD8D-FD7AC42ABA5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b="1" dirty="0" smtClean="0"/>
            <a:t>IE ANTONIO MARIA HINCAPIÉ (MARQUETALÍA)</a:t>
          </a:r>
          <a:endParaRPr lang="es-CO" b="1" dirty="0"/>
        </a:p>
      </dgm:t>
    </dgm:pt>
    <dgm:pt modelId="{17C9B017-FD92-4D46-A0F7-EB2EFBF7E82E}" type="parTrans" cxnId="{BF79C6AD-9317-42F4-8C44-54C5CDDF7CC4}">
      <dgm:prSet/>
      <dgm:spPr/>
      <dgm:t>
        <a:bodyPr/>
        <a:lstStyle/>
        <a:p>
          <a:endParaRPr lang="es-CO" b="1"/>
        </a:p>
      </dgm:t>
    </dgm:pt>
    <dgm:pt modelId="{9DDAD263-EC65-4660-B78F-F2EAD2198081}" type="sibTrans" cxnId="{BF79C6AD-9317-42F4-8C44-54C5CDDF7CC4}">
      <dgm:prSet/>
      <dgm:spPr/>
      <dgm:t>
        <a:bodyPr/>
        <a:lstStyle/>
        <a:p>
          <a:endParaRPr lang="es-CO" b="1"/>
        </a:p>
      </dgm:t>
    </dgm:pt>
    <dgm:pt modelId="{435BD596-63D6-4C85-B154-94E34396A8F3}" type="pres">
      <dgm:prSet presAssocID="{D5BF2B64-8816-4754-81A7-43438FBD69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6E6DF68-CBFA-4872-A56C-AD8772E770C6}" type="pres">
      <dgm:prSet presAssocID="{C1F2CD34-47CD-493C-975C-12403BF4BE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C5AEBFC-9318-4530-9AFA-1940E19C8C77}" type="pres">
      <dgm:prSet presAssocID="{DCA13A93-F1F5-411F-8071-171AD758998F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BB660721-DAA3-4C20-B0CF-F1EB82D3ABCC}" type="pres">
      <dgm:prSet presAssocID="{8A9B5DAA-EB8B-44B5-9D21-E94130C7143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8CAD61-7D7E-4A57-B39C-1E8B3E3AE52A}" type="pres">
      <dgm:prSet presAssocID="{66A1AE3B-26B3-4F05-8E40-5DD0C8E2C98D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77884B18-7B80-4DEF-94AA-479F6E11C9AD}" type="pres">
      <dgm:prSet presAssocID="{654EF479-8084-4905-856D-D04E425965E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636FAE-0E0F-4DF6-9010-7319E4602704}" type="pres">
      <dgm:prSet presAssocID="{C7FD3455-6BBA-45DC-8349-A4D2D21D4CAA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6CA0B24E-3C9F-48E7-9079-2E7770B80B71}" type="pres">
      <dgm:prSet presAssocID="{F245C114-56A5-40A9-8C06-913B88EF2FB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3134732-333F-41E8-B8CA-329AFA2C3790}" type="pres">
      <dgm:prSet presAssocID="{F5EB0740-FE4F-4DDB-AB88-7AACDDBA62DC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A8F6468B-C856-4CD8-807C-A430A6D5C3A7}" type="pres">
      <dgm:prSet presAssocID="{4CAC6596-59CE-4645-A046-33E1AB5EEC5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B0385C2-E3C8-4AC5-9BC0-B42A1168980F}" type="pres">
      <dgm:prSet presAssocID="{D646055A-DEAF-4F0F-A2BD-BD52516B9D2E}" presName="sibTran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CL"/>
        </a:p>
      </dgm:t>
    </dgm:pt>
    <dgm:pt modelId="{1CD4CD7F-1B65-4026-BBD3-E80137FBAB3E}" type="pres">
      <dgm:prSet presAssocID="{E84F5224-B6A3-4E60-BD8D-FD7AC42ABA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1D520F4-21D9-49A4-951E-45D346A2ABE5}" type="presOf" srcId="{8A9B5DAA-EB8B-44B5-9D21-E94130C71436}" destId="{BB660721-DAA3-4C20-B0CF-F1EB82D3ABCC}" srcOrd="0" destOrd="0" presId="urn:microsoft.com/office/officeart/2005/8/layout/default#1"/>
    <dgm:cxn modelId="{7D3319CC-4E23-46FD-842B-6FBE1C2C143B}" type="presOf" srcId="{D5BF2B64-8816-4754-81A7-43438FBD6976}" destId="{435BD596-63D6-4C85-B154-94E34396A8F3}" srcOrd="0" destOrd="0" presId="urn:microsoft.com/office/officeart/2005/8/layout/default#1"/>
    <dgm:cxn modelId="{6F4F9A4A-9B41-489D-BD13-730E815DDA91}" type="presOf" srcId="{E84F5224-B6A3-4E60-BD8D-FD7AC42ABA57}" destId="{1CD4CD7F-1B65-4026-BBD3-E80137FBAB3E}" srcOrd="0" destOrd="0" presId="urn:microsoft.com/office/officeart/2005/8/layout/default#1"/>
    <dgm:cxn modelId="{F2FB221F-2D99-4419-A9F4-20168A00E99C}" srcId="{D5BF2B64-8816-4754-81A7-43438FBD6976}" destId="{C1F2CD34-47CD-493C-975C-12403BF4BE21}" srcOrd="0" destOrd="0" parTransId="{549D849E-9C19-4D49-8278-1E585FE699B5}" sibTransId="{DCA13A93-F1F5-411F-8071-171AD758998F}"/>
    <dgm:cxn modelId="{E8869E97-F46C-4E40-956D-522934059FCD}" type="presOf" srcId="{4CAC6596-59CE-4645-A046-33E1AB5EEC56}" destId="{A8F6468B-C856-4CD8-807C-A430A6D5C3A7}" srcOrd="0" destOrd="0" presId="urn:microsoft.com/office/officeart/2005/8/layout/default#1"/>
    <dgm:cxn modelId="{57528409-31E4-49F6-B220-1A5E570AC26B}" srcId="{D5BF2B64-8816-4754-81A7-43438FBD6976}" destId="{4CAC6596-59CE-4645-A046-33E1AB5EEC56}" srcOrd="4" destOrd="0" parTransId="{1CAB472A-9E10-41E9-AF31-CDB12A40F847}" sibTransId="{D646055A-DEAF-4F0F-A2BD-BD52516B9D2E}"/>
    <dgm:cxn modelId="{BF79C6AD-9317-42F4-8C44-54C5CDDF7CC4}" srcId="{D5BF2B64-8816-4754-81A7-43438FBD6976}" destId="{E84F5224-B6A3-4E60-BD8D-FD7AC42ABA57}" srcOrd="5" destOrd="0" parTransId="{17C9B017-FD92-4D46-A0F7-EB2EFBF7E82E}" sibTransId="{9DDAD263-EC65-4660-B78F-F2EAD2198081}"/>
    <dgm:cxn modelId="{7E12BF66-DC3A-405E-9991-F6CC2B468435}" srcId="{D5BF2B64-8816-4754-81A7-43438FBD6976}" destId="{F245C114-56A5-40A9-8C06-913B88EF2FBC}" srcOrd="3" destOrd="0" parTransId="{6E33387D-714D-4717-837C-C9ADB059BA47}" sibTransId="{F5EB0740-FE4F-4DDB-AB88-7AACDDBA62DC}"/>
    <dgm:cxn modelId="{01B7E091-42AB-4C2E-BEF0-1608F8306CFD}" srcId="{D5BF2B64-8816-4754-81A7-43438FBD6976}" destId="{654EF479-8084-4905-856D-D04E425965EE}" srcOrd="2" destOrd="0" parTransId="{91F6302B-334B-4D3E-8B0D-1C6BE78BAFD9}" sibTransId="{C7FD3455-6BBA-45DC-8349-A4D2D21D4CAA}"/>
    <dgm:cxn modelId="{2B35FBF1-5120-4E1B-9FD8-895575128AE1}" type="presOf" srcId="{C1F2CD34-47CD-493C-975C-12403BF4BE21}" destId="{46E6DF68-CBFA-4872-A56C-AD8772E770C6}" srcOrd="0" destOrd="0" presId="urn:microsoft.com/office/officeart/2005/8/layout/default#1"/>
    <dgm:cxn modelId="{47C6F42F-C115-4629-9FDC-A2C580DCBF14}" type="presOf" srcId="{F245C114-56A5-40A9-8C06-913B88EF2FBC}" destId="{6CA0B24E-3C9F-48E7-9079-2E7770B80B71}" srcOrd="0" destOrd="0" presId="urn:microsoft.com/office/officeart/2005/8/layout/default#1"/>
    <dgm:cxn modelId="{FD14C437-9571-4CBD-A6E2-88C1756FE4B4}" srcId="{D5BF2B64-8816-4754-81A7-43438FBD6976}" destId="{8A9B5DAA-EB8B-44B5-9D21-E94130C71436}" srcOrd="1" destOrd="0" parTransId="{ED3D80D3-8F10-4D0C-8DBE-C9D687CA0EC5}" sibTransId="{66A1AE3B-26B3-4F05-8E40-5DD0C8E2C98D}"/>
    <dgm:cxn modelId="{83A7DF32-05E7-45F9-8677-420551567190}" type="presOf" srcId="{654EF479-8084-4905-856D-D04E425965EE}" destId="{77884B18-7B80-4DEF-94AA-479F6E11C9AD}" srcOrd="0" destOrd="0" presId="urn:microsoft.com/office/officeart/2005/8/layout/default#1"/>
    <dgm:cxn modelId="{8ADC94BE-C96C-4B72-8DDA-79E81B00DF5A}" type="presParOf" srcId="{435BD596-63D6-4C85-B154-94E34396A8F3}" destId="{46E6DF68-CBFA-4872-A56C-AD8772E770C6}" srcOrd="0" destOrd="0" presId="urn:microsoft.com/office/officeart/2005/8/layout/default#1"/>
    <dgm:cxn modelId="{DEE827B1-7223-4722-9B0C-97291C3B6CB6}" type="presParOf" srcId="{435BD596-63D6-4C85-B154-94E34396A8F3}" destId="{7C5AEBFC-9318-4530-9AFA-1940E19C8C77}" srcOrd="1" destOrd="0" presId="urn:microsoft.com/office/officeart/2005/8/layout/default#1"/>
    <dgm:cxn modelId="{87836DB0-71C4-4528-8666-D476057F0EAB}" type="presParOf" srcId="{435BD596-63D6-4C85-B154-94E34396A8F3}" destId="{BB660721-DAA3-4C20-B0CF-F1EB82D3ABCC}" srcOrd="2" destOrd="0" presId="urn:microsoft.com/office/officeart/2005/8/layout/default#1"/>
    <dgm:cxn modelId="{7AC7F8E8-BF0C-4939-84D0-CB8C812A81F9}" type="presParOf" srcId="{435BD596-63D6-4C85-B154-94E34396A8F3}" destId="{F68CAD61-7D7E-4A57-B39C-1E8B3E3AE52A}" srcOrd="3" destOrd="0" presId="urn:microsoft.com/office/officeart/2005/8/layout/default#1"/>
    <dgm:cxn modelId="{D5E8A85D-B140-4126-9630-8CAA44D9E97D}" type="presParOf" srcId="{435BD596-63D6-4C85-B154-94E34396A8F3}" destId="{77884B18-7B80-4DEF-94AA-479F6E11C9AD}" srcOrd="4" destOrd="0" presId="urn:microsoft.com/office/officeart/2005/8/layout/default#1"/>
    <dgm:cxn modelId="{A0EEE5D3-EBB1-4A94-8A84-2A9152582458}" type="presParOf" srcId="{435BD596-63D6-4C85-B154-94E34396A8F3}" destId="{03636FAE-0E0F-4DF6-9010-7319E4602704}" srcOrd="5" destOrd="0" presId="urn:microsoft.com/office/officeart/2005/8/layout/default#1"/>
    <dgm:cxn modelId="{32EF9B32-2040-4316-853F-27AC9FCAF56C}" type="presParOf" srcId="{435BD596-63D6-4C85-B154-94E34396A8F3}" destId="{6CA0B24E-3C9F-48E7-9079-2E7770B80B71}" srcOrd="6" destOrd="0" presId="urn:microsoft.com/office/officeart/2005/8/layout/default#1"/>
    <dgm:cxn modelId="{B2F0FE44-F6CE-4837-B660-0BF8DC5F6E8B}" type="presParOf" srcId="{435BD596-63D6-4C85-B154-94E34396A8F3}" destId="{33134732-333F-41E8-B8CA-329AFA2C3790}" srcOrd="7" destOrd="0" presId="urn:microsoft.com/office/officeart/2005/8/layout/default#1"/>
    <dgm:cxn modelId="{EB1572BF-7B6C-46AA-8943-FCD9991934BD}" type="presParOf" srcId="{435BD596-63D6-4C85-B154-94E34396A8F3}" destId="{A8F6468B-C856-4CD8-807C-A430A6D5C3A7}" srcOrd="8" destOrd="0" presId="urn:microsoft.com/office/officeart/2005/8/layout/default#1"/>
    <dgm:cxn modelId="{D67C8CDF-5CD9-4389-936B-4D2FF0A2B2BA}" type="presParOf" srcId="{435BD596-63D6-4C85-B154-94E34396A8F3}" destId="{AB0385C2-E3C8-4AC5-9BC0-B42A1168980F}" srcOrd="9" destOrd="0" presId="urn:microsoft.com/office/officeart/2005/8/layout/default#1"/>
    <dgm:cxn modelId="{C38DBDB5-5B23-4321-8B56-DD4793D22E9B}" type="presParOf" srcId="{435BD596-63D6-4C85-B154-94E34396A8F3}" destId="{1CD4CD7F-1B65-4026-BBD3-E80137FBAB3E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6455FA-923A-4901-8F6B-852B2C4DE67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650BAC5C-F1B1-4A33-A8F4-C3A23DADA36E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dirty="0" smtClean="0">
              <a:latin typeface="Albertus" pitchFamily="34" charset="0"/>
            </a:rPr>
            <a:t>ALIANZA</a:t>
          </a:r>
          <a:endParaRPr lang="es-CO" dirty="0">
            <a:latin typeface="Albertus" pitchFamily="34" charset="0"/>
          </a:endParaRPr>
        </a:p>
      </dgm:t>
    </dgm:pt>
    <dgm:pt modelId="{E8E52C3E-58FC-427D-92D8-1CBA4B0968BC}" type="parTrans" cxnId="{F066D3C5-8E17-4441-BAF2-AB29351D97E5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F349EA0C-93EB-4433-919C-3B5D844F4B3E}" type="sibTrans" cxnId="{F066D3C5-8E17-4441-BAF2-AB29351D97E5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E5766B8F-03F8-4DD1-ACF2-A46F3FE980D0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 Batallón Ayacucho</a:t>
          </a:r>
          <a:endParaRPr lang="es-CO" dirty="0">
            <a:latin typeface="Albertus" pitchFamily="34" charset="0"/>
          </a:endParaRPr>
        </a:p>
      </dgm:t>
    </dgm:pt>
    <dgm:pt modelId="{A57263C5-9309-47CF-98EB-DEE3D049CA59}" type="parTrans" cxnId="{E9E6D881-CF18-41CE-B285-762F23500C29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56E9EF78-84A5-461F-BF7B-0006D29038A8}" type="sibTrans" cxnId="{E9E6D881-CF18-41CE-B285-762F23500C29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06EF142E-915B-4D7A-B70D-86F5805B8BD2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dirty="0" smtClean="0">
              <a:latin typeface="Albertus" pitchFamily="34" charset="0"/>
            </a:rPr>
            <a:t>BENEFICIADAS</a:t>
          </a:r>
          <a:endParaRPr lang="es-CO" dirty="0">
            <a:latin typeface="Albertus" pitchFamily="34" charset="0"/>
          </a:endParaRPr>
        </a:p>
      </dgm:t>
    </dgm:pt>
    <dgm:pt modelId="{5C21ECAD-9E4B-40D9-93AD-AA8223DF36F4}" type="parTrans" cxnId="{47142B23-3622-4B03-9F99-2602CABBA379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9383787E-B862-40D2-99E9-C0AD2FBEF170}" type="sibTrans" cxnId="{47142B23-3622-4B03-9F99-2602CABBA379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4E28B480-11D9-4C9C-89A2-ACBB2BB204A3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 10 Instituciones Educativas con 76 sedes correspondientes al municipio de Samaná</a:t>
          </a:r>
          <a:endParaRPr lang="es-CO" dirty="0">
            <a:latin typeface="Albertus" pitchFamily="34" charset="0"/>
          </a:endParaRPr>
        </a:p>
      </dgm:t>
    </dgm:pt>
    <dgm:pt modelId="{62EEAAB6-5709-4634-A179-677CF2EF1954}" type="parTrans" cxnId="{37D0A2B8-F959-4D6A-8FC9-3EA331408652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31A0EDAE-A333-405A-9F72-C7095441CFB1}" type="sibTrans" cxnId="{37D0A2B8-F959-4D6A-8FC9-3EA331408652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7E94858A-81C6-422B-B463-140717522B0D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 1 Institución Educativa con 9 sedes en Norcasia</a:t>
          </a:r>
          <a:endParaRPr lang="es-CO" dirty="0">
            <a:latin typeface="Albertus" pitchFamily="34" charset="0"/>
          </a:endParaRPr>
        </a:p>
      </dgm:t>
    </dgm:pt>
    <dgm:pt modelId="{7C56CC3F-7A24-4332-9D9D-1D4E8A204C64}" type="parTrans" cxnId="{4A295F3E-26A3-4907-BEA2-08636ACC074F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7CF745D9-7D88-45C5-BDA2-5036BA3E946E}" type="sibTrans" cxnId="{4A295F3E-26A3-4907-BEA2-08636ACC074F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99D17C41-173B-4CDB-A33D-F2F1B6FAD68F}">
      <dgm:prSet phldrT="[Texto]"/>
      <dgm:spPr/>
      <dgm:t>
        <a:bodyPr/>
        <a:lstStyle/>
        <a:p>
          <a:r>
            <a:rPr lang="es-CO" dirty="0" smtClean="0">
              <a:latin typeface="Albertus" pitchFamily="34" charset="0"/>
            </a:rPr>
            <a:t>2 Instituciones Educativas con 13 sedes en Victoria</a:t>
          </a:r>
          <a:endParaRPr lang="es-CO" dirty="0">
            <a:latin typeface="Albertus" pitchFamily="34" charset="0"/>
          </a:endParaRPr>
        </a:p>
      </dgm:t>
    </dgm:pt>
    <dgm:pt modelId="{18CC267A-621F-4643-9343-010140A66323}" type="parTrans" cxnId="{BF577752-2F7C-4684-8697-42E647D4FFE4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6CD5E053-CF32-46FC-8723-CD981ED77066}" type="sibTrans" cxnId="{BF577752-2F7C-4684-8697-42E647D4FFE4}">
      <dgm:prSet/>
      <dgm:spPr/>
      <dgm:t>
        <a:bodyPr/>
        <a:lstStyle/>
        <a:p>
          <a:endParaRPr lang="es-CO">
            <a:latin typeface="Albertus" pitchFamily="34" charset="0"/>
          </a:endParaRPr>
        </a:p>
      </dgm:t>
    </dgm:pt>
    <dgm:pt modelId="{42918C9E-8F28-464B-BCCA-AD7B40A1DF19}" type="pres">
      <dgm:prSet presAssocID="{146455FA-923A-4901-8F6B-852B2C4DE6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914CD35-7E8C-401F-AFDF-E6ECE6A37ACE}" type="pres">
      <dgm:prSet presAssocID="{650BAC5C-F1B1-4A33-A8F4-C3A23DADA36E}" presName="parentLin" presStyleCnt="0"/>
      <dgm:spPr/>
    </dgm:pt>
    <dgm:pt modelId="{4FDB9126-85E1-4B63-A8F4-89AB7A40B812}" type="pres">
      <dgm:prSet presAssocID="{650BAC5C-F1B1-4A33-A8F4-C3A23DADA36E}" presName="parentLeftMargin" presStyleLbl="node1" presStyleIdx="0" presStyleCnt="2"/>
      <dgm:spPr/>
      <dgm:t>
        <a:bodyPr/>
        <a:lstStyle/>
        <a:p>
          <a:endParaRPr lang="es-CO"/>
        </a:p>
      </dgm:t>
    </dgm:pt>
    <dgm:pt modelId="{BCC17BE1-52FA-434E-A7AA-DEAB8DEA16AB}" type="pres">
      <dgm:prSet presAssocID="{650BAC5C-F1B1-4A33-A8F4-C3A23DADA36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511E66-44AC-47E1-B709-8A601C12B93E}" type="pres">
      <dgm:prSet presAssocID="{650BAC5C-F1B1-4A33-A8F4-C3A23DADA36E}" presName="negativeSpace" presStyleCnt="0"/>
      <dgm:spPr/>
    </dgm:pt>
    <dgm:pt modelId="{75C00039-7DBD-4DD2-ACF3-55C80552FFE7}" type="pres">
      <dgm:prSet presAssocID="{650BAC5C-F1B1-4A33-A8F4-C3A23DADA36E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96A4D2-3808-424E-84FF-924AD811D827}" type="pres">
      <dgm:prSet presAssocID="{F349EA0C-93EB-4433-919C-3B5D844F4B3E}" presName="spaceBetweenRectangles" presStyleCnt="0"/>
      <dgm:spPr/>
    </dgm:pt>
    <dgm:pt modelId="{E8900137-2598-4776-BAB0-DDC093973C18}" type="pres">
      <dgm:prSet presAssocID="{06EF142E-915B-4D7A-B70D-86F5805B8BD2}" presName="parentLin" presStyleCnt="0"/>
      <dgm:spPr/>
    </dgm:pt>
    <dgm:pt modelId="{016513F1-7AE8-49DD-AAA8-359A0DC31757}" type="pres">
      <dgm:prSet presAssocID="{06EF142E-915B-4D7A-B70D-86F5805B8BD2}" presName="parentLeftMargin" presStyleLbl="node1" presStyleIdx="0" presStyleCnt="2"/>
      <dgm:spPr/>
      <dgm:t>
        <a:bodyPr/>
        <a:lstStyle/>
        <a:p>
          <a:endParaRPr lang="es-CO"/>
        </a:p>
      </dgm:t>
    </dgm:pt>
    <dgm:pt modelId="{A3CD7488-88AF-48A5-BFF4-EE2A79503004}" type="pres">
      <dgm:prSet presAssocID="{06EF142E-915B-4D7A-B70D-86F5805B8BD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94F34E2-C7BA-4CCB-8BFC-4E5417825863}" type="pres">
      <dgm:prSet presAssocID="{06EF142E-915B-4D7A-B70D-86F5805B8BD2}" presName="negativeSpace" presStyleCnt="0"/>
      <dgm:spPr/>
    </dgm:pt>
    <dgm:pt modelId="{934F5720-3319-47A3-A042-0CFF6E17C335}" type="pres">
      <dgm:prSet presAssocID="{06EF142E-915B-4D7A-B70D-86F5805B8BD2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9E6D881-CF18-41CE-B285-762F23500C29}" srcId="{650BAC5C-F1B1-4A33-A8F4-C3A23DADA36E}" destId="{E5766B8F-03F8-4DD1-ACF2-A46F3FE980D0}" srcOrd="0" destOrd="0" parTransId="{A57263C5-9309-47CF-98EB-DEE3D049CA59}" sibTransId="{56E9EF78-84A5-461F-BF7B-0006D29038A8}"/>
    <dgm:cxn modelId="{F35C6591-4EBE-4D6C-884E-E3982F8A8481}" type="presOf" srcId="{06EF142E-915B-4D7A-B70D-86F5805B8BD2}" destId="{A3CD7488-88AF-48A5-BFF4-EE2A79503004}" srcOrd="1" destOrd="0" presId="urn:microsoft.com/office/officeart/2005/8/layout/list1"/>
    <dgm:cxn modelId="{4A295F3E-26A3-4907-BEA2-08636ACC074F}" srcId="{06EF142E-915B-4D7A-B70D-86F5805B8BD2}" destId="{7E94858A-81C6-422B-B463-140717522B0D}" srcOrd="1" destOrd="0" parTransId="{7C56CC3F-7A24-4332-9D9D-1D4E8A204C64}" sibTransId="{7CF745D9-7D88-45C5-BDA2-5036BA3E946E}"/>
    <dgm:cxn modelId="{D34DEC8B-EC43-4468-8ED4-C4D6B1BFF211}" type="presOf" srcId="{650BAC5C-F1B1-4A33-A8F4-C3A23DADA36E}" destId="{BCC17BE1-52FA-434E-A7AA-DEAB8DEA16AB}" srcOrd="1" destOrd="0" presId="urn:microsoft.com/office/officeart/2005/8/layout/list1"/>
    <dgm:cxn modelId="{3CEF2DDF-278C-4DD7-BAAF-6897543C85D2}" type="presOf" srcId="{06EF142E-915B-4D7A-B70D-86F5805B8BD2}" destId="{016513F1-7AE8-49DD-AAA8-359A0DC31757}" srcOrd="0" destOrd="0" presId="urn:microsoft.com/office/officeart/2005/8/layout/list1"/>
    <dgm:cxn modelId="{47142B23-3622-4B03-9F99-2602CABBA379}" srcId="{146455FA-923A-4901-8F6B-852B2C4DE67B}" destId="{06EF142E-915B-4D7A-B70D-86F5805B8BD2}" srcOrd="1" destOrd="0" parTransId="{5C21ECAD-9E4B-40D9-93AD-AA8223DF36F4}" sibTransId="{9383787E-B862-40D2-99E9-C0AD2FBEF170}"/>
    <dgm:cxn modelId="{706E77F5-4672-4FE6-9D2E-A9E7F5C5886D}" type="presOf" srcId="{99D17C41-173B-4CDB-A33D-F2F1B6FAD68F}" destId="{934F5720-3319-47A3-A042-0CFF6E17C335}" srcOrd="0" destOrd="2" presId="urn:microsoft.com/office/officeart/2005/8/layout/list1"/>
    <dgm:cxn modelId="{F066D3C5-8E17-4441-BAF2-AB29351D97E5}" srcId="{146455FA-923A-4901-8F6B-852B2C4DE67B}" destId="{650BAC5C-F1B1-4A33-A8F4-C3A23DADA36E}" srcOrd="0" destOrd="0" parTransId="{E8E52C3E-58FC-427D-92D8-1CBA4B0968BC}" sibTransId="{F349EA0C-93EB-4433-919C-3B5D844F4B3E}"/>
    <dgm:cxn modelId="{B7339C34-3BA8-4521-92EC-CA243FDD7B1B}" type="presOf" srcId="{7E94858A-81C6-422B-B463-140717522B0D}" destId="{934F5720-3319-47A3-A042-0CFF6E17C335}" srcOrd="0" destOrd="1" presId="urn:microsoft.com/office/officeart/2005/8/layout/list1"/>
    <dgm:cxn modelId="{1EB71910-AEB4-4585-9F50-F6E961B538A5}" type="presOf" srcId="{4E28B480-11D9-4C9C-89A2-ACBB2BB204A3}" destId="{934F5720-3319-47A3-A042-0CFF6E17C335}" srcOrd="0" destOrd="0" presId="urn:microsoft.com/office/officeart/2005/8/layout/list1"/>
    <dgm:cxn modelId="{5CC63E61-06AC-45F8-91CF-6E6FD80811B4}" type="presOf" srcId="{650BAC5C-F1B1-4A33-A8F4-C3A23DADA36E}" destId="{4FDB9126-85E1-4B63-A8F4-89AB7A40B812}" srcOrd="0" destOrd="0" presId="urn:microsoft.com/office/officeart/2005/8/layout/list1"/>
    <dgm:cxn modelId="{182A262D-611B-476E-90E4-71BED53A8847}" type="presOf" srcId="{E5766B8F-03F8-4DD1-ACF2-A46F3FE980D0}" destId="{75C00039-7DBD-4DD2-ACF3-55C80552FFE7}" srcOrd="0" destOrd="0" presId="urn:microsoft.com/office/officeart/2005/8/layout/list1"/>
    <dgm:cxn modelId="{37D0A2B8-F959-4D6A-8FC9-3EA331408652}" srcId="{06EF142E-915B-4D7A-B70D-86F5805B8BD2}" destId="{4E28B480-11D9-4C9C-89A2-ACBB2BB204A3}" srcOrd="0" destOrd="0" parTransId="{62EEAAB6-5709-4634-A179-677CF2EF1954}" sibTransId="{31A0EDAE-A333-405A-9F72-C7095441CFB1}"/>
    <dgm:cxn modelId="{BF577752-2F7C-4684-8697-42E647D4FFE4}" srcId="{06EF142E-915B-4D7A-B70D-86F5805B8BD2}" destId="{99D17C41-173B-4CDB-A33D-F2F1B6FAD68F}" srcOrd="2" destOrd="0" parTransId="{18CC267A-621F-4643-9343-010140A66323}" sibTransId="{6CD5E053-CF32-46FC-8723-CD981ED77066}"/>
    <dgm:cxn modelId="{13321ADA-6B06-4BDE-AE59-CB03CCE43CC3}" type="presOf" srcId="{146455FA-923A-4901-8F6B-852B2C4DE67B}" destId="{42918C9E-8F28-464B-BCCA-AD7B40A1DF19}" srcOrd="0" destOrd="0" presId="urn:microsoft.com/office/officeart/2005/8/layout/list1"/>
    <dgm:cxn modelId="{02B7CB2C-C1A8-4DB8-92ED-25E10A61B0EA}" type="presParOf" srcId="{42918C9E-8F28-464B-BCCA-AD7B40A1DF19}" destId="{3914CD35-7E8C-401F-AFDF-E6ECE6A37ACE}" srcOrd="0" destOrd="0" presId="urn:microsoft.com/office/officeart/2005/8/layout/list1"/>
    <dgm:cxn modelId="{F7B86562-4D2C-41C7-A09F-20CF4FEABA0B}" type="presParOf" srcId="{3914CD35-7E8C-401F-AFDF-E6ECE6A37ACE}" destId="{4FDB9126-85E1-4B63-A8F4-89AB7A40B812}" srcOrd="0" destOrd="0" presId="urn:microsoft.com/office/officeart/2005/8/layout/list1"/>
    <dgm:cxn modelId="{C5F8A23A-DE77-4248-A535-0C495F11E6B9}" type="presParOf" srcId="{3914CD35-7E8C-401F-AFDF-E6ECE6A37ACE}" destId="{BCC17BE1-52FA-434E-A7AA-DEAB8DEA16AB}" srcOrd="1" destOrd="0" presId="urn:microsoft.com/office/officeart/2005/8/layout/list1"/>
    <dgm:cxn modelId="{EDC28C33-63AA-4850-BBB5-47B985C0F109}" type="presParOf" srcId="{42918C9E-8F28-464B-BCCA-AD7B40A1DF19}" destId="{DE511E66-44AC-47E1-B709-8A601C12B93E}" srcOrd="1" destOrd="0" presId="urn:microsoft.com/office/officeart/2005/8/layout/list1"/>
    <dgm:cxn modelId="{AA05A6C4-DEC6-41E9-8267-B8D87F40AA65}" type="presParOf" srcId="{42918C9E-8F28-464B-BCCA-AD7B40A1DF19}" destId="{75C00039-7DBD-4DD2-ACF3-55C80552FFE7}" srcOrd="2" destOrd="0" presId="urn:microsoft.com/office/officeart/2005/8/layout/list1"/>
    <dgm:cxn modelId="{C77221D6-F76D-4A0B-B8D6-EAA827634547}" type="presParOf" srcId="{42918C9E-8F28-464B-BCCA-AD7B40A1DF19}" destId="{FF96A4D2-3808-424E-84FF-924AD811D827}" srcOrd="3" destOrd="0" presId="urn:microsoft.com/office/officeart/2005/8/layout/list1"/>
    <dgm:cxn modelId="{C3F9B095-A87B-44A1-9DF1-F4C3F74D6851}" type="presParOf" srcId="{42918C9E-8F28-464B-BCCA-AD7B40A1DF19}" destId="{E8900137-2598-4776-BAB0-DDC093973C18}" srcOrd="4" destOrd="0" presId="urn:microsoft.com/office/officeart/2005/8/layout/list1"/>
    <dgm:cxn modelId="{C88BEF05-8B82-4C32-9A69-F8B3CF832779}" type="presParOf" srcId="{E8900137-2598-4776-BAB0-DDC093973C18}" destId="{016513F1-7AE8-49DD-AAA8-359A0DC31757}" srcOrd="0" destOrd="0" presId="urn:microsoft.com/office/officeart/2005/8/layout/list1"/>
    <dgm:cxn modelId="{061BECD2-FD99-4AC5-BAD1-4BB4527060C4}" type="presParOf" srcId="{E8900137-2598-4776-BAB0-DDC093973C18}" destId="{A3CD7488-88AF-48A5-BFF4-EE2A79503004}" srcOrd="1" destOrd="0" presId="urn:microsoft.com/office/officeart/2005/8/layout/list1"/>
    <dgm:cxn modelId="{3BA79176-1F0D-4F36-9C1C-42D995DB4682}" type="presParOf" srcId="{42918C9E-8F28-464B-BCCA-AD7B40A1DF19}" destId="{B94F34E2-C7BA-4CCB-8BFC-4E5417825863}" srcOrd="5" destOrd="0" presId="urn:microsoft.com/office/officeart/2005/8/layout/list1"/>
    <dgm:cxn modelId="{00498721-A31B-44EA-A66E-B73F17D770FB}" type="presParOf" srcId="{42918C9E-8F28-464B-BCCA-AD7B40A1DF19}" destId="{934F5720-3319-47A3-A042-0CFF6E17C3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F88D1A9-0B81-479F-90B5-37CC8A74E3B7}" type="doc">
      <dgm:prSet loTypeId="urn:microsoft.com/office/officeart/2005/8/layout/default#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C833406A-F3BC-466A-966D-5350FEFA7FED}">
      <dgm:prSet phldrT="[Texto]" custT="1"/>
      <dgm:spPr/>
      <dgm:t>
        <a:bodyPr/>
        <a:lstStyle/>
        <a:p>
          <a:r>
            <a:rPr lang="es-CO" sz="2000" dirty="0" smtClean="0">
              <a:solidFill>
                <a:schemeClr val="tx1"/>
              </a:solidFill>
              <a:latin typeface="Albertus" pitchFamily="34" charset="0"/>
            </a:rPr>
            <a:t>LA DORADA </a:t>
          </a:r>
        </a:p>
        <a:p>
          <a:r>
            <a:rPr lang="es-CO" sz="2000" dirty="0" smtClean="0">
              <a:solidFill>
                <a:schemeClr val="tx1"/>
              </a:solidFill>
              <a:latin typeface="Albertus" pitchFamily="34" charset="0"/>
            </a:rPr>
            <a:t>$ 280.000.000</a:t>
          </a:r>
          <a:endParaRPr lang="es-CO" sz="2000" dirty="0">
            <a:solidFill>
              <a:schemeClr val="tx1"/>
            </a:solidFill>
            <a:latin typeface="Albertus" pitchFamily="34" charset="0"/>
          </a:endParaRPr>
        </a:p>
      </dgm:t>
    </dgm:pt>
    <dgm:pt modelId="{D5D992DA-A084-4BD9-B30B-4199B815E14C}" type="parTrans" cxnId="{4E53509F-A668-4C42-A38E-5C7F55E267FD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Albertus" pitchFamily="34" charset="0"/>
          </a:endParaRPr>
        </a:p>
      </dgm:t>
    </dgm:pt>
    <dgm:pt modelId="{9AA07F06-A0E9-4C63-A634-0BFC3F7D2E04}" type="sibTrans" cxnId="{4E53509F-A668-4C42-A38E-5C7F55E267FD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Albertus" pitchFamily="34" charset="0"/>
          </a:endParaRPr>
        </a:p>
      </dgm:t>
    </dgm:pt>
    <dgm:pt modelId="{E4AF0BC2-1EA3-4A2F-B242-60E09AB67E11}">
      <dgm:prSet phldrT="[Texto]" custT="1"/>
      <dgm:spPr/>
      <dgm:t>
        <a:bodyPr/>
        <a:lstStyle/>
        <a:p>
          <a:r>
            <a:rPr lang="es-CO" sz="2000" dirty="0" smtClean="0">
              <a:solidFill>
                <a:schemeClr val="tx1"/>
              </a:solidFill>
              <a:latin typeface="Albertus" pitchFamily="34" charset="0"/>
            </a:rPr>
            <a:t>MARMATO</a:t>
          </a:r>
        </a:p>
        <a:p>
          <a:r>
            <a:rPr lang="es-CO" sz="2000" dirty="0" smtClean="0">
              <a:solidFill>
                <a:schemeClr val="tx1"/>
              </a:solidFill>
              <a:latin typeface="Albertus" pitchFamily="34" charset="0"/>
            </a:rPr>
            <a:t>$ 100.000.000</a:t>
          </a:r>
          <a:endParaRPr lang="es-CO" sz="2000" dirty="0">
            <a:solidFill>
              <a:schemeClr val="tx1"/>
            </a:solidFill>
            <a:latin typeface="Albertus" pitchFamily="34" charset="0"/>
          </a:endParaRPr>
        </a:p>
      </dgm:t>
    </dgm:pt>
    <dgm:pt modelId="{524424D0-BC23-44DF-AA07-C44669E3532D}" type="parTrans" cxnId="{69BA6291-FED5-4BE0-8C34-ACE8D330F48E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Albertus" pitchFamily="34" charset="0"/>
          </a:endParaRPr>
        </a:p>
      </dgm:t>
    </dgm:pt>
    <dgm:pt modelId="{5DC91BA6-246E-4590-A820-E7C7F1BB5AA5}" type="sibTrans" cxnId="{69BA6291-FED5-4BE0-8C34-ACE8D330F48E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Albertus" pitchFamily="34" charset="0"/>
          </a:endParaRPr>
        </a:p>
      </dgm:t>
    </dgm:pt>
    <dgm:pt modelId="{97D7CC7A-0A46-4FC3-83E9-AD51A72B31AC}">
      <dgm:prSet phldrT="[Texto]" custT="1"/>
      <dgm:spPr/>
      <dgm:t>
        <a:bodyPr/>
        <a:lstStyle/>
        <a:p>
          <a:r>
            <a:rPr lang="es-CO" sz="2000" dirty="0" smtClean="0">
              <a:solidFill>
                <a:schemeClr val="tx1"/>
              </a:solidFill>
              <a:latin typeface="Albertus" pitchFamily="34" charset="0"/>
            </a:rPr>
            <a:t>VICTORIA</a:t>
          </a:r>
        </a:p>
        <a:p>
          <a:r>
            <a:rPr lang="es-CO" sz="2000" dirty="0" smtClean="0">
              <a:solidFill>
                <a:schemeClr val="tx1"/>
              </a:solidFill>
              <a:latin typeface="Albertus" pitchFamily="34" charset="0"/>
            </a:rPr>
            <a:t>$ 30.000.000</a:t>
          </a:r>
          <a:endParaRPr lang="es-CO" sz="2000" dirty="0">
            <a:solidFill>
              <a:schemeClr val="tx1"/>
            </a:solidFill>
            <a:latin typeface="Albertus" pitchFamily="34" charset="0"/>
          </a:endParaRPr>
        </a:p>
      </dgm:t>
    </dgm:pt>
    <dgm:pt modelId="{6043842D-4A01-4419-A6DB-83C148C2B6A0}" type="parTrans" cxnId="{39D0B73D-0D89-4A3D-A456-4FF175A3F041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Albertus" pitchFamily="34" charset="0"/>
          </a:endParaRPr>
        </a:p>
      </dgm:t>
    </dgm:pt>
    <dgm:pt modelId="{34A54D73-B116-4F21-B139-553AF928C2D2}" type="sibTrans" cxnId="{39D0B73D-0D89-4A3D-A456-4FF175A3F041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Albertus" pitchFamily="34" charset="0"/>
          </a:endParaRPr>
        </a:p>
      </dgm:t>
    </dgm:pt>
    <dgm:pt modelId="{DEC1B9FF-7DA0-4BC1-BBFC-8F284B9A0C42}" type="pres">
      <dgm:prSet presAssocID="{5F88D1A9-0B81-479F-90B5-37CC8A74E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635DA98-6B80-4694-8619-85C1157D10F2}" type="pres">
      <dgm:prSet presAssocID="{C833406A-F3BC-466A-966D-5350FEFA7FE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299F012-8298-49FC-AAC7-09918992D050}" type="pres">
      <dgm:prSet presAssocID="{9AA07F06-A0E9-4C63-A634-0BFC3F7D2E04}" presName="sibTrans" presStyleCnt="0"/>
      <dgm:spPr/>
    </dgm:pt>
    <dgm:pt modelId="{2B6F6873-87BC-403F-B7CE-E094681208C7}" type="pres">
      <dgm:prSet presAssocID="{E4AF0BC2-1EA3-4A2F-B242-60E09AB67E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71BE8BD-A1AA-4141-BFDE-ADB8B57F2C85}" type="pres">
      <dgm:prSet presAssocID="{5DC91BA6-246E-4590-A820-E7C7F1BB5AA5}" presName="sibTrans" presStyleCnt="0"/>
      <dgm:spPr/>
    </dgm:pt>
    <dgm:pt modelId="{E8888F2B-8CF2-4811-A22E-3EADC80F52C2}" type="pres">
      <dgm:prSet presAssocID="{97D7CC7A-0A46-4FC3-83E9-AD51A72B31A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E53509F-A668-4C42-A38E-5C7F55E267FD}" srcId="{5F88D1A9-0B81-479F-90B5-37CC8A74E3B7}" destId="{C833406A-F3BC-466A-966D-5350FEFA7FED}" srcOrd="0" destOrd="0" parTransId="{D5D992DA-A084-4BD9-B30B-4199B815E14C}" sibTransId="{9AA07F06-A0E9-4C63-A634-0BFC3F7D2E04}"/>
    <dgm:cxn modelId="{931C4E56-A9AD-4F1A-A49E-AFE0F22645BE}" type="presOf" srcId="{97D7CC7A-0A46-4FC3-83E9-AD51A72B31AC}" destId="{E8888F2B-8CF2-4811-A22E-3EADC80F52C2}" srcOrd="0" destOrd="0" presId="urn:microsoft.com/office/officeart/2005/8/layout/default#3"/>
    <dgm:cxn modelId="{F83E1182-8F1F-44FC-B03F-98C1C43F0C0F}" type="presOf" srcId="{E4AF0BC2-1EA3-4A2F-B242-60E09AB67E11}" destId="{2B6F6873-87BC-403F-B7CE-E094681208C7}" srcOrd="0" destOrd="0" presId="urn:microsoft.com/office/officeart/2005/8/layout/default#3"/>
    <dgm:cxn modelId="{39D0B73D-0D89-4A3D-A456-4FF175A3F041}" srcId="{5F88D1A9-0B81-479F-90B5-37CC8A74E3B7}" destId="{97D7CC7A-0A46-4FC3-83E9-AD51A72B31AC}" srcOrd="2" destOrd="0" parTransId="{6043842D-4A01-4419-A6DB-83C148C2B6A0}" sibTransId="{34A54D73-B116-4F21-B139-553AF928C2D2}"/>
    <dgm:cxn modelId="{0F213A56-82FF-4770-A4F1-9297BB8B711C}" type="presOf" srcId="{5F88D1A9-0B81-479F-90B5-37CC8A74E3B7}" destId="{DEC1B9FF-7DA0-4BC1-BBFC-8F284B9A0C42}" srcOrd="0" destOrd="0" presId="urn:microsoft.com/office/officeart/2005/8/layout/default#3"/>
    <dgm:cxn modelId="{69BA6291-FED5-4BE0-8C34-ACE8D330F48E}" srcId="{5F88D1A9-0B81-479F-90B5-37CC8A74E3B7}" destId="{E4AF0BC2-1EA3-4A2F-B242-60E09AB67E11}" srcOrd="1" destOrd="0" parTransId="{524424D0-BC23-44DF-AA07-C44669E3532D}" sibTransId="{5DC91BA6-246E-4590-A820-E7C7F1BB5AA5}"/>
    <dgm:cxn modelId="{73366C4F-F90A-495F-B0FA-A0D2F33722B0}" type="presOf" srcId="{C833406A-F3BC-466A-966D-5350FEFA7FED}" destId="{6635DA98-6B80-4694-8619-85C1157D10F2}" srcOrd="0" destOrd="0" presId="urn:microsoft.com/office/officeart/2005/8/layout/default#3"/>
    <dgm:cxn modelId="{FC80DFC8-8B06-41D5-A0ED-737C52E2BFCF}" type="presParOf" srcId="{DEC1B9FF-7DA0-4BC1-BBFC-8F284B9A0C42}" destId="{6635DA98-6B80-4694-8619-85C1157D10F2}" srcOrd="0" destOrd="0" presId="urn:microsoft.com/office/officeart/2005/8/layout/default#3"/>
    <dgm:cxn modelId="{777DA0F1-6221-4BF1-B19D-A6111707B61D}" type="presParOf" srcId="{DEC1B9FF-7DA0-4BC1-BBFC-8F284B9A0C42}" destId="{6299F012-8298-49FC-AAC7-09918992D050}" srcOrd="1" destOrd="0" presId="urn:microsoft.com/office/officeart/2005/8/layout/default#3"/>
    <dgm:cxn modelId="{05585489-C46F-4DC1-8089-C38800129A6D}" type="presParOf" srcId="{DEC1B9FF-7DA0-4BC1-BBFC-8F284B9A0C42}" destId="{2B6F6873-87BC-403F-B7CE-E094681208C7}" srcOrd="2" destOrd="0" presId="urn:microsoft.com/office/officeart/2005/8/layout/default#3"/>
    <dgm:cxn modelId="{0A7BE88A-D1B3-4471-979C-71FFA7D96DF9}" type="presParOf" srcId="{DEC1B9FF-7DA0-4BC1-BBFC-8F284B9A0C42}" destId="{E71BE8BD-A1AA-4141-BFDE-ADB8B57F2C85}" srcOrd="3" destOrd="0" presId="urn:microsoft.com/office/officeart/2005/8/layout/default#3"/>
    <dgm:cxn modelId="{49291D55-2ACF-4671-BDB9-AB3D43DBD542}" type="presParOf" srcId="{DEC1B9FF-7DA0-4BC1-BBFC-8F284B9A0C42}" destId="{E8888F2B-8CF2-4811-A22E-3EADC80F52C2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7D1E1-55DB-4A08-88C2-AB985A424C5D}">
      <dsp:nvSpPr>
        <dsp:cNvPr id="0" name=""/>
        <dsp:cNvSpPr/>
      </dsp:nvSpPr>
      <dsp:spPr>
        <a:xfrm>
          <a:off x="1210722" y="2641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PROGRAMA</a:t>
          </a:r>
          <a:endParaRPr lang="es-CL" sz="2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sp:txBody>
      <dsp:txXfrm>
        <a:off x="1231144" y="23063"/>
        <a:ext cx="2748258" cy="656431"/>
      </dsp:txXfrm>
    </dsp:sp>
    <dsp:sp modelId="{968B4EEB-70E8-4D57-BAC6-5D60065262F7}">
      <dsp:nvSpPr>
        <dsp:cNvPr id="0" name=""/>
        <dsp:cNvSpPr/>
      </dsp:nvSpPr>
      <dsp:spPr>
        <a:xfrm rot="5400000">
          <a:off x="2544261" y="760928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C58FD-5055-4DA5-B1DC-DA85B9CC636D}">
      <dsp:nvSpPr>
        <dsp:cNvPr id="0" name=""/>
        <dsp:cNvSpPr/>
      </dsp:nvSpPr>
      <dsp:spPr>
        <a:xfrm>
          <a:off x="1210722" y="943963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Curso de Inglés 200 horas A1-A2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1231144" y="964385"/>
        <a:ext cx="2748258" cy="656431"/>
      </dsp:txXfrm>
    </dsp:sp>
    <dsp:sp modelId="{FDE4E5CC-333B-44DC-9300-279BBFBF07BA}">
      <dsp:nvSpPr>
        <dsp:cNvPr id="0" name=""/>
        <dsp:cNvSpPr/>
      </dsp:nvSpPr>
      <dsp:spPr>
        <a:xfrm rot="5400000">
          <a:off x="2544261" y="1702250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742549"/>
            <a:satOff val="-3426"/>
            <a:lumOff val="1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6B2AD-519A-4659-B35D-0EFDC35113F7}">
      <dsp:nvSpPr>
        <dsp:cNvPr id="0" name=""/>
        <dsp:cNvSpPr/>
      </dsp:nvSpPr>
      <dsp:spPr>
        <a:xfrm>
          <a:off x="1210722" y="1885285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822423"/>
            <a:satOff val="-4376"/>
            <a:lumOff val="-24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22423"/>
              <a:satOff val="-4376"/>
              <a:lumOff val="-2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Curso de Inglés 200 horas A2-B1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1231144" y="1905707"/>
        <a:ext cx="2748258" cy="656431"/>
      </dsp:txXfrm>
    </dsp:sp>
    <dsp:sp modelId="{2718F563-0402-4395-8E8F-8B06D8B1242F}">
      <dsp:nvSpPr>
        <dsp:cNvPr id="0" name=""/>
        <dsp:cNvSpPr/>
      </dsp:nvSpPr>
      <dsp:spPr>
        <a:xfrm rot="5400000">
          <a:off x="2544261" y="2643572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8193D-36BE-4315-AB69-0FE165429010}">
      <dsp:nvSpPr>
        <dsp:cNvPr id="0" name=""/>
        <dsp:cNvSpPr/>
      </dsp:nvSpPr>
      <dsp:spPr>
        <a:xfrm>
          <a:off x="1210722" y="2826607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644845"/>
            <a:satOff val="-8752"/>
            <a:lumOff val="-49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644845"/>
              <a:satOff val="-8752"/>
              <a:lumOff val="-4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chemeClr val="tx1"/>
              </a:solidFill>
              <a:latin typeface="Albertus" pitchFamily="34" charset="0"/>
            </a:rPr>
            <a:t>Diplomado en Metodologías de Enseñanza</a:t>
          </a:r>
          <a:endParaRPr lang="es-CL" sz="20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1231144" y="2847029"/>
        <a:ext cx="2748258" cy="656431"/>
      </dsp:txXfrm>
    </dsp:sp>
    <dsp:sp modelId="{29A0E8E2-F485-4FC5-8789-C4634C89918B}">
      <dsp:nvSpPr>
        <dsp:cNvPr id="0" name=""/>
        <dsp:cNvSpPr/>
      </dsp:nvSpPr>
      <dsp:spPr>
        <a:xfrm rot="5400000">
          <a:off x="2544261" y="3584894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227648"/>
            <a:satOff val="-10279"/>
            <a:lumOff val="3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1AE5A-EB73-4F49-A172-CD5E5EFA9B84}">
      <dsp:nvSpPr>
        <dsp:cNvPr id="0" name=""/>
        <dsp:cNvSpPr/>
      </dsp:nvSpPr>
      <dsp:spPr>
        <a:xfrm>
          <a:off x="1210722" y="3767929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2467268"/>
            <a:satOff val="-13127"/>
            <a:lumOff val="-74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467268"/>
              <a:satOff val="-13127"/>
              <a:lumOff val="-7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100" kern="1200" dirty="0" smtClean="0">
              <a:solidFill>
                <a:schemeClr val="tx1"/>
              </a:solidFill>
              <a:latin typeface="Albertus" pitchFamily="34" charset="0"/>
            </a:rPr>
            <a:t>Lic. Educación Básica énfasis en Inglés</a:t>
          </a:r>
          <a:endParaRPr lang="es-CL" sz="21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1231144" y="3788351"/>
        <a:ext cx="2748258" cy="656431"/>
      </dsp:txXfrm>
    </dsp:sp>
    <dsp:sp modelId="{1E72AB3E-4B57-42B6-BA87-2976DC2608EA}">
      <dsp:nvSpPr>
        <dsp:cNvPr id="0" name=""/>
        <dsp:cNvSpPr/>
      </dsp:nvSpPr>
      <dsp:spPr>
        <a:xfrm rot="5400000">
          <a:off x="2544261" y="4526216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BD807-0792-44C3-9490-AF35C43CC796}">
      <dsp:nvSpPr>
        <dsp:cNvPr id="0" name=""/>
        <dsp:cNvSpPr/>
      </dsp:nvSpPr>
      <dsp:spPr>
        <a:xfrm>
          <a:off x="1210722" y="4709251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3289691"/>
            <a:satOff val="-17503"/>
            <a:lumOff val="-99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289691"/>
              <a:satOff val="-17503"/>
              <a:lumOff val="-9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>
              <a:solidFill>
                <a:schemeClr val="tx1"/>
              </a:solidFill>
              <a:latin typeface="Albertus" pitchFamily="34" charset="0"/>
            </a:rPr>
            <a:t>Formación de estudiantes para pruebas saber</a:t>
          </a:r>
          <a:endParaRPr lang="es-CL" sz="20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1231144" y="4729673"/>
        <a:ext cx="2748258" cy="656431"/>
      </dsp:txXfrm>
    </dsp:sp>
    <dsp:sp modelId="{32AC4B09-CCF5-44D8-9684-6D7647245458}">
      <dsp:nvSpPr>
        <dsp:cNvPr id="0" name=""/>
        <dsp:cNvSpPr/>
      </dsp:nvSpPr>
      <dsp:spPr>
        <a:xfrm>
          <a:off x="4390298" y="2641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2016</a:t>
          </a:r>
          <a:endParaRPr lang="es-CL" sz="2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sp:txBody>
      <dsp:txXfrm>
        <a:off x="4410720" y="23063"/>
        <a:ext cx="2748258" cy="656431"/>
      </dsp:txXfrm>
    </dsp:sp>
    <dsp:sp modelId="{7143A925-7426-412E-804A-5DA8EA1E2E78}">
      <dsp:nvSpPr>
        <dsp:cNvPr id="0" name=""/>
        <dsp:cNvSpPr/>
      </dsp:nvSpPr>
      <dsp:spPr>
        <a:xfrm rot="5400000">
          <a:off x="5723838" y="760928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3712747"/>
            <a:satOff val="-17131"/>
            <a:lumOff val="6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C7DD0-3A7C-4E56-B550-B399F5E5FF94}">
      <dsp:nvSpPr>
        <dsp:cNvPr id="0" name=""/>
        <dsp:cNvSpPr/>
      </dsp:nvSpPr>
      <dsp:spPr>
        <a:xfrm>
          <a:off x="4390298" y="943963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112113"/>
            <a:satOff val="-21879"/>
            <a:lumOff val="-124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112113"/>
              <a:satOff val="-21879"/>
              <a:lumOff val="-1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800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4410720" y="964385"/>
        <a:ext cx="2748258" cy="656431"/>
      </dsp:txXfrm>
    </dsp:sp>
    <dsp:sp modelId="{05F721C1-7FD8-4350-BEA3-F3EEF5524BB2}">
      <dsp:nvSpPr>
        <dsp:cNvPr id="0" name=""/>
        <dsp:cNvSpPr/>
      </dsp:nvSpPr>
      <dsp:spPr>
        <a:xfrm rot="5400000">
          <a:off x="5723838" y="1702250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D7EED-7321-4C97-B595-A7D5F3418AC8}">
      <dsp:nvSpPr>
        <dsp:cNvPr id="0" name=""/>
        <dsp:cNvSpPr/>
      </dsp:nvSpPr>
      <dsp:spPr>
        <a:xfrm>
          <a:off x="4390298" y="1885285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4934536"/>
            <a:satOff val="-26255"/>
            <a:lumOff val="-149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934536"/>
              <a:satOff val="-26255"/>
              <a:lumOff val="-14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75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4410720" y="1905707"/>
        <a:ext cx="2748258" cy="656431"/>
      </dsp:txXfrm>
    </dsp:sp>
    <dsp:sp modelId="{C9A4DD28-9A3E-4C77-B767-34202E5399F8}">
      <dsp:nvSpPr>
        <dsp:cNvPr id="0" name=""/>
        <dsp:cNvSpPr/>
      </dsp:nvSpPr>
      <dsp:spPr>
        <a:xfrm rot="5400000">
          <a:off x="5723838" y="2643572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70F9D-1506-48C5-BD1C-898446B8774A}">
      <dsp:nvSpPr>
        <dsp:cNvPr id="0" name=""/>
        <dsp:cNvSpPr/>
      </dsp:nvSpPr>
      <dsp:spPr>
        <a:xfrm>
          <a:off x="4390298" y="2826607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350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4410720" y="2847029"/>
        <a:ext cx="2748258" cy="656431"/>
      </dsp:txXfrm>
    </dsp:sp>
    <dsp:sp modelId="{7D2CA372-98EC-410F-ADDB-CBFEAF1693E6}">
      <dsp:nvSpPr>
        <dsp:cNvPr id="0" name=""/>
        <dsp:cNvSpPr/>
      </dsp:nvSpPr>
      <dsp:spPr>
        <a:xfrm rot="5400000">
          <a:off x="5723838" y="3584894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EC808-2370-4A05-A4BA-9D4BCB1C4F67}">
      <dsp:nvSpPr>
        <dsp:cNvPr id="0" name=""/>
        <dsp:cNvSpPr/>
      </dsp:nvSpPr>
      <dsp:spPr>
        <a:xfrm>
          <a:off x="4390298" y="3767929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6579382"/>
            <a:satOff val="-35006"/>
            <a:lumOff val="-199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579382"/>
              <a:satOff val="-35006"/>
              <a:lumOff val="-19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284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4410720" y="3788351"/>
        <a:ext cx="2748258" cy="656431"/>
      </dsp:txXfrm>
    </dsp:sp>
    <dsp:sp modelId="{B9CC216F-19DF-4910-A6FE-F3905DBBF33A}">
      <dsp:nvSpPr>
        <dsp:cNvPr id="0" name=""/>
        <dsp:cNvSpPr/>
      </dsp:nvSpPr>
      <dsp:spPr>
        <a:xfrm rot="5400000">
          <a:off x="5723838" y="4526216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6682945"/>
            <a:satOff val="-30837"/>
            <a:lumOff val="11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7BE29-7C04-4181-98F9-675909758150}">
      <dsp:nvSpPr>
        <dsp:cNvPr id="0" name=""/>
        <dsp:cNvSpPr/>
      </dsp:nvSpPr>
      <dsp:spPr>
        <a:xfrm>
          <a:off x="4390298" y="4709251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7401805"/>
            <a:satOff val="-39382"/>
            <a:lumOff val="-224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401805"/>
              <a:satOff val="-39382"/>
              <a:lumOff val="-22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792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4410720" y="4729673"/>
        <a:ext cx="2748258" cy="656431"/>
      </dsp:txXfrm>
    </dsp:sp>
    <dsp:sp modelId="{5C65CDA0-17D2-4BDE-97EA-BDBABBF97BD4}">
      <dsp:nvSpPr>
        <dsp:cNvPr id="0" name=""/>
        <dsp:cNvSpPr/>
      </dsp:nvSpPr>
      <dsp:spPr>
        <a:xfrm>
          <a:off x="7569875" y="2641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2017</a:t>
          </a:r>
          <a:endParaRPr lang="es-CL" sz="2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sp:txBody>
      <dsp:txXfrm>
        <a:off x="7590297" y="23063"/>
        <a:ext cx="2748258" cy="656431"/>
      </dsp:txXfrm>
    </dsp:sp>
    <dsp:sp modelId="{B74000B5-E08D-4656-AE40-0F7FF7B80D21}">
      <dsp:nvSpPr>
        <dsp:cNvPr id="0" name=""/>
        <dsp:cNvSpPr/>
      </dsp:nvSpPr>
      <dsp:spPr>
        <a:xfrm rot="5400000">
          <a:off x="8903414" y="760928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16664-E81F-4161-B173-F7A7FAAE6C32}">
      <dsp:nvSpPr>
        <dsp:cNvPr id="0" name=""/>
        <dsp:cNvSpPr/>
      </dsp:nvSpPr>
      <dsp:spPr>
        <a:xfrm>
          <a:off x="7569875" y="943963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8224227"/>
            <a:satOff val="-43758"/>
            <a:lumOff val="-249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224227"/>
              <a:satOff val="-43758"/>
              <a:lumOff val="-24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186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7590297" y="964385"/>
        <a:ext cx="2748258" cy="656431"/>
      </dsp:txXfrm>
    </dsp:sp>
    <dsp:sp modelId="{FF99A1E2-877F-4D8B-BA50-DFA7B4235F8B}">
      <dsp:nvSpPr>
        <dsp:cNvPr id="0" name=""/>
        <dsp:cNvSpPr/>
      </dsp:nvSpPr>
      <dsp:spPr>
        <a:xfrm rot="5400000">
          <a:off x="8903414" y="1702250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8168044"/>
            <a:satOff val="-37689"/>
            <a:lumOff val="13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03F01-D489-449D-9F2F-4A57BFD3925F}">
      <dsp:nvSpPr>
        <dsp:cNvPr id="0" name=""/>
        <dsp:cNvSpPr/>
      </dsp:nvSpPr>
      <dsp:spPr>
        <a:xfrm>
          <a:off x="7569875" y="1885285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9046650"/>
            <a:satOff val="-48134"/>
            <a:lumOff val="-274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046650"/>
              <a:satOff val="-48134"/>
              <a:lumOff val="-27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396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7590297" y="1905707"/>
        <a:ext cx="2748258" cy="656431"/>
      </dsp:txXfrm>
    </dsp:sp>
    <dsp:sp modelId="{82F3C616-9707-48D5-93AF-DA8E12F0294A}">
      <dsp:nvSpPr>
        <dsp:cNvPr id="0" name=""/>
        <dsp:cNvSpPr/>
      </dsp:nvSpPr>
      <dsp:spPr>
        <a:xfrm rot="5400000">
          <a:off x="8903414" y="2643572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AE4C2-03DE-47CE-A421-129BACD85000}">
      <dsp:nvSpPr>
        <dsp:cNvPr id="0" name=""/>
        <dsp:cNvSpPr/>
      </dsp:nvSpPr>
      <dsp:spPr>
        <a:xfrm>
          <a:off x="7569875" y="2826607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9869073"/>
            <a:satOff val="-52509"/>
            <a:lumOff val="-299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869073"/>
              <a:satOff val="-52509"/>
              <a:lumOff val="-29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342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7590297" y="2847029"/>
        <a:ext cx="2748258" cy="656431"/>
      </dsp:txXfrm>
    </dsp:sp>
    <dsp:sp modelId="{3E8C6301-7CD2-4FEF-A155-55A3D0639AF4}">
      <dsp:nvSpPr>
        <dsp:cNvPr id="0" name=""/>
        <dsp:cNvSpPr/>
      </dsp:nvSpPr>
      <dsp:spPr>
        <a:xfrm rot="5400000">
          <a:off x="8903414" y="3584894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9653143"/>
            <a:satOff val="-44542"/>
            <a:lumOff val="16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2AB16-9BC8-4078-8BFA-7CC2C60C9A65}">
      <dsp:nvSpPr>
        <dsp:cNvPr id="0" name=""/>
        <dsp:cNvSpPr/>
      </dsp:nvSpPr>
      <dsp:spPr>
        <a:xfrm>
          <a:off x="7569875" y="3767929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0691495"/>
            <a:satOff val="-56885"/>
            <a:lumOff val="-324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691495"/>
              <a:satOff val="-56885"/>
              <a:lumOff val="-32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284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7590297" y="3788351"/>
        <a:ext cx="2748258" cy="656431"/>
      </dsp:txXfrm>
    </dsp:sp>
    <dsp:sp modelId="{2C87188D-6D8E-4B61-98A7-7CDA2F94910C}">
      <dsp:nvSpPr>
        <dsp:cNvPr id="0" name=""/>
        <dsp:cNvSpPr/>
      </dsp:nvSpPr>
      <dsp:spPr>
        <a:xfrm rot="5400000">
          <a:off x="8903414" y="4526216"/>
          <a:ext cx="122023" cy="12202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2811A-3B5E-44BB-82E3-3F553208624C}">
      <dsp:nvSpPr>
        <dsp:cNvPr id="0" name=""/>
        <dsp:cNvSpPr/>
      </dsp:nvSpPr>
      <dsp:spPr>
        <a:xfrm>
          <a:off x="7569875" y="4709251"/>
          <a:ext cx="2789102" cy="6972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440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7590297" y="4729673"/>
        <a:ext cx="2748258" cy="6564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A3083-D055-497F-8976-5A841911BAF0}">
      <dsp:nvSpPr>
        <dsp:cNvPr id="0" name=""/>
        <dsp:cNvSpPr/>
      </dsp:nvSpPr>
      <dsp:spPr>
        <a:xfrm>
          <a:off x="3134" y="21384"/>
          <a:ext cx="1603234" cy="105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120904" bIns="4318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solidFill>
                <a:schemeClr val="tx1"/>
              </a:solidFill>
              <a:latin typeface="Albertus" pitchFamily="34" charset="0"/>
            </a:rPr>
            <a:t>APORTE SECTOR SOLIDARIO 2016</a:t>
          </a:r>
          <a:endParaRPr lang="es-CO" sz="17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3134" y="21384"/>
        <a:ext cx="1603234" cy="1051875"/>
      </dsp:txXfrm>
    </dsp:sp>
    <dsp:sp modelId="{6594BFC3-07E6-4A08-9A9A-88381EA4DADD}">
      <dsp:nvSpPr>
        <dsp:cNvPr id="0" name=""/>
        <dsp:cNvSpPr/>
      </dsp:nvSpPr>
      <dsp:spPr>
        <a:xfrm>
          <a:off x="1606368" y="21384"/>
          <a:ext cx="320646" cy="105187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8EECD-789F-481E-BFA3-8E9D40EA1FAD}">
      <dsp:nvSpPr>
        <dsp:cNvPr id="0" name=""/>
        <dsp:cNvSpPr/>
      </dsp:nvSpPr>
      <dsp:spPr>
        <a:xfrm>
          <a:off x="2055274" y="21384"/>
          <a:ext cx="4360798" cy="10518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700" kern="1200" dirty="0" smtClean="0">
              <a:solidFill>
                <a:schemeClr val="tx1"/>
              </a:solidFill>
              <a:latin typeface="Albertus" pitchFamily="34" charset="0"/>
            </a:rPr>
            <a:t>$195.220.095</a:t>
          </a:r>
          <a:endParaRPr lang="es-CO" sz="17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2055274" y="21384"/>
        <a:ext cx="4360798" cy="1051875"/>
      </dsp:txXfrm>
    </dsp:sp>
    <dsp:sp modelId="{F550DB55-8CA1-4A46-B010-BE00D6384B07}">
      <dsp:nvSpPr>
        <dsp:cNvPr id="0" name=""/>
        <dsp:cNvSpPr/>
      </dsp:nvSpPr>
      <dsp:spPr>
        <a:xfrm>
          <a:off x="3134" y="1150238"/>
          <a:ext cx="1603234" cy="336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43180" rIns="120904" bIns="4318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solidFill>
                <a:schemeClr val="tx1"/>
              </a:solidFill>
              <a:latin typeface="Albertus" pitchFamily="34" charset="0"/>
            </a:rPr>
            <a:t>META 2017</a:t>
          </a:r>
          <a:endParaRPr lang="es-CO" sz="17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3134" y="1150238"/>
        <a:ext cx="1603234" cy="336600"/>
      </dsp:txXfrm>
    </dsp:sp>
    <dsp:sp modelId="{67C7C3FA-CC4F-4874-871D-A0BD83BA3039}">
      <dsp:nvSpPr>
        <dsp:cNvPr id="0" name=""/>
        <dsp:cNvSpPr/>
      </dsp:nvSpPr>
      <dsp:spPr>
        <a:xfrm>
          <a:off x="1606368" y="1134459"/>
          <a:ext cx="320646" cy="368156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118DB-C073-4AB8-8084-2CE9466707E5}">
      <dsp:nvSpPr>
        <dsp:cNvPr id="0" name=""/>
        <dsp:cNvSpPr/>
      </dsp:nvSpPr>
      <dsp:spPr>
        <a:xfrm>
          <a:off x="2055274" y="1134459"/>
          <a:ext cx="4360798" cy="36815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700" kern="1200" dirty="0" smtClean="0">
              <a:solidFill>
                <a:schemeClr val="tx1"/>
              </a:solidFill>
              <a:latin typeface="Albertus" pitchFamily="34" charset="0"/>
            </a:rPr>
            <a:t>500.000.000</a:t>
          </a:r>
          <a:endParaRPr lang="es-CO" sz="17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2055274" y="1134459"/>
        <a:ext cx="4360798" cy="3681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AEF0D-9EA0-45DC-B05B-3076AF51D86A}">
      <dsp:nvSpPr>
        <dsp:cNvPr id="0" name=""/>
        <dsp:cNvSpPr/>
      </dsp:nvSpPr>
      <dsp:spPr>
        <a:xfrm>
          <a:off x="398078" y="297"/>
          <a:ext cx="1973929" cy="850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lbertus" pitchFamily="34" charset="0"/>
            </a:rPr>
            <a:t>ENSEÑA POR CALDAS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lbertus" pitchFamily="34" charset="0"/>
            </a:rPr>
            <a:t>2016</a:t>
          </a:r>
          <a:endParaRPr lang="es-CO" sz="1600" b="1" kern="1200" dirty="0">
            <a:latin typeface="Albertus" pitchFamily="34" charset="0"/>
          </a:endParaRPr>
        </a:p>
      </dsp:txBody>
      <dsp:txXfrm>
        <a:off x="422977" y="25196"/>
        <a:ext cx="1924131" cy="800308"/>
      </dsp:txXfrm>
    </dsp:sp>
    <dsp:sp modelId="{6DDF2967-8F3E-4713-9CC1-6F6D6514692E}">
      <dsp:nvSpPr>
        <dsp:cNvPr id="0" name=""/>
        <dsp:cNvSpPr/>
      </dsp:nvSpPr>
      <dsp:spPr>
        <a:xfrm>
          <a:off x="595471" y="850403"/>
          <a:ext cx="197392" cy="637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7579"/>
              </a:lnTo>
              <a:lnTo>
                <a:pt x="197392" y="63757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05798-DAB2-4487-8993-4EE554B1A7E5}">
      <dsp:nvSpPr>
        <dsp:cNvPr id="0" name=""/>
        <dsp:cNvSpPr/>
      </dsp:nvSpPr>
      <dsp:spPr>
        <a:xfrm>
          <a:off x="792864" y="1062929"/>
          <a:ext cx="1360170" cy="850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Albertus" pitchFamily="34" charset="0"/>
            </a:rPr>
            <a:t>LENGUAJE</a:t>
          </a:r>
          <a:endParaRPr lang="es-CO" sz="1800" kern="1200" dirty="0">
            <a:latin typeface="Albertus" pitchFamily="34" charset="0"/>
          </a:endParaRPr>
        </a:p>
      </dsp:txBody>
      <dsp:txXfrm>
        <a:off x="817763" y="1087828"/>
        <a:ext cx="1310372" cy="800308"/>
      </dsp:txXfrm>
    </dsp:sp>
    <dsp:sp modelId="{2197B324-20F1-41C8-8D99-C46B517636F3}">
      <dsp:nvSpPr>
        <dsp:cNvPr id="0" name=""/>
        <dsp:cNvSpPr/>
      </dsp:nvSpPr>
      <dsp:spPr>
        <a:xfrm>
          <a:off x="2797061" y="297"/>
          <a:ext cx="1986460" cy="850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lbertus" pitchFamily="34" charset="0"/>
            </a:rPr>
            <a:t>ENSEÑA POR CALDAS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latin typeface="Albertus" pitchFamily="34" charset="0"/>
            </a:rPr>
            <a:t>201</a:t>
          </a:r>
          <a:r>
            <a:rPr lang="es-CO" sz="1600" b="1" kern="1200" dirty="0" smtClean="0"/>
            <a:t>7</a:t>
          </a:r>
          <a:endParaRPr lang="es-CO" sz="1600" b="1" kern="1200" dirty="0"/>
        </a:p>
      </dsp:txBody>
      <dsp:txXfrm>
        <a:off x="2821960" y="25196"/>
        <a:ext cx="1936662" cy="800308"/>
      </dsp:txXfrm>
    </dsp:sp>
    <dsp:sp modelId="{B9942F50-2AF8-41D1-959E-53A891E31539}">
      <dsp:nvSpPr>
        <dsp:cNvPr id="0" name=""/>
        <dsp:cNvSpPr/>
      </dsp:nvSpPr>
      <dsp:spPr>
        <a:xfrm>
          <a:off x="2995707" y="850403"/>
          <a:ext cx="198646" cy="637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7579"/>
              </a:lnTo>
              <a:lnTo>
                <a:pt x="198646" y="63757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C5971-0F79-450B-8E34-23BCE38D3E91}">
      <dsp:nvSpPr>
        <dsp:cNvPr id="0" name=""/>
        <dsp:cNvSpPr/>
      </dsp:nvSpPr>
      <dsp:spPr>
        <a:xfrm>
          <a:off x="3194353" y="1062929"/>
          <a:ext cx="1360170" cy="850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Albertus" pitchFamily="34" charset="0"/>
            </a:rPr>
            <a:t>LENGUAJE</a:t>
          </a:r>
        </a:p>
      </dsp:txBody>
      <dsp:txXfrm>
        <a:off x="3219252" y="1087828"/>
        <a:ext cx="1310372" cy="800308"/>
      </dsp:txXfrm>
    </dsp:sp>
    <dsp:sp modelId="{C7220E80-1497-413E-8ADD-189CC0260A32}">
      <dsp:nvSpPr>
        <dsp:cNvPr id="0" name=""/>
        <dsp:cNvSpPr/>
      </dsp:nvSpPr>
      <dsp:spPr>
        <a:xfrm>
          <a:off x="2995707" y="850403"/>
          <a:ext cx="198646" cy="1700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0212"/>
              </a:lnTo>
              <a:lnTo>
                <a:pt x="198646" y="170021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861958-BC6E-4BB8-A2CE-111C57E1C1AC}">
      <dsp:nvSpPr>
        <dsp:cNvPr id="0" name=""/>
        <dsp:cNvSpPr/>
      </dsp:nvSpPr>
      <dsp:spPr>
        <a:xfrm>
          <a:off x="3194353" y="2125562"/>
          <a:ext cx="1360170" cy="850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Albertus" pitchFamily="34" charset="0"/>
            </a:rPr>
            <a:t>INGLÉS</a:t>
          </a:r>
        </a:p>
      </dsp:txBody>
      <dsp:txXfrm>
        <a:off x="3219252" y="2150461"/>
        <a:ext cx="1310372" cy="800308"/>
      </dsp:txXfrm>
    </dsp:sp>
    <dsp:sp modelId="{C16CF534-7269-4BD9-9FC4-838C011B8F9D}">
      <dsp:nvSpPr>
        <dsp:cNvPr id="0" name=""/>
        <dsp:cNvSpPr/>
      </dsp:nvSpPr>
      <dsp:spPr>
        <a:xfrm>
          <a:off x="2995707" y="850403"/>
          <a:ext cx="287546" cy="2731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1824"/>
              </a:lnTo>
              <a:lnTo>
                <a:pt x="287546" y="273182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49D4F-8FE9-4782-B1CA-CB5F408568B9}">
      <dsp:nvSpPr>
        <dsp:cNvPr id="0" name=""/>
        <dsp:cNvSpPr/>
      </dsp:nvSpPr>
      <dsp:spPr>
        <a:xfrm>
          <a:off x="3283254" y="3157175"/>
          <a:ext cx="1360170" cy="850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latin typeface="Albertus" pitchFamily="34" charset="0"/>
            </a:rPr>
            <a:t>TIC</a:t>
          </a:r>
        </a:p>
      </dsp:txBody>
      <dsp:txXfrm>
        <a:off x="3308153" y="3182074"/>
        <a:ext cx="1310372" cy="8003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5282A-6468-4AA1-9BE9-88AF793E3C53}">
      <dsp:nvSpPr>
        <dsp:cNvPr id="0" name=""/>
        <dsp:cNvSpPr/>
      </dsp:nvSpPr>
      <dsp:spPr>
        <a:xfrm>
          <a:off x="0" y="831737"/>
          <a:ext cx="5828654" cy="3898125"/>
        </a:xfrm>
        <a:prstGeom prst="rect">
          <a:avLst/>
        </a:prstGeom>
        <a:solidFill>
          <a:schemeClr val="lt1"/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452368" tIns="1145540" rIns="452368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/>
            <a:t>Verificar que las políticas, objetivos, planes y programas educativos nacionales y departamentales se cumplan cabalmente en los municipios.</a:t>
          </a:r>
          <a:endParaRPr lang="es-CO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/>
            <a:t>Fomentar, evaluar y controlar el servicio educativo en su municipio.</a:t>
          </a:r>
          <a:endParaRPr lang="es-CO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/>
            <a:t>Realizar veeduría a los proyectos desarrollados desde la Secretaría de Educación</a:t>
          </a:r>
          <a:endParaRPr lang="es-CO" sz="2000" kern="1200" dirty="0"/>
        </a:p>
      </dsp:txBody>
      <dsp:txXfrm>
        <a:off x="0" y="831737"/>
        <a:ext cx="5828654" cy="3898125"/>
      </dsp:txXfrm>
    </dsp:sp>
    <dsp:sp modelId="{3FFBF43D-C2AF-4E83-9629-215CDFC1DF8C}">
      <dsp:nvSpPr>
        <dsp:cNvPr id="0" name=""/>
        <dsp:cNvSpPr/>
      </dsp:nvSpPr>
      <dsp:spPr>
        <a:xfrm>
          <a:off x="291432" y="19937"/>
          <a:ext cx="4080057" cy="1623600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54216" tIns="0" rIns="154216" bIns="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latin typeface="Albertus" pitchFamily="34" charset="0"/>
            </a:rPr>
            <a:t>FUNCIONES PRINCIPALES </a:t>
          </a:r>
          <a:endParaRPr lang="es-CO" sz="3200" kern="1200" dirty="0">
            <a:latin typeface="Albertus" pitchFamily="34" charset="0"/>
          </a:endParaRPr>
        </a:p>
      </dsp:txBody>
      <dsp:txXfrm>
        <a:off x="370690" y="99195"/>
        <a:ext cx="3921541" cy="14650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BD310-64B9-4A7D-A3B5-BFECE675A590}">
      <dsp:nvSpPr>
        <dsp:cNvPr id="0" name=""/>
        <dsp:cNvSpPr/>
      </dsp:nvSpPr>
      <dsp:spPr>
        <a:xfrm>
          <a:off x="2335" y="370374"/>
          <a:ext cx="3705255" cy="255292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87BA6-E217-496B-94A4-FCA98043EF23}">
      <dsp:nvSpPr>
        <dsp:cNvPr id="0" name=""/>
        <dsp:cNvSpPr/>
      </dsp:nvSpPr>
      <dsp:spPr>
        <a:xfrm>
          <a:off x="2335" y="2923295"/>
          <a:ext cx="3705255" cy="137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EN CALDAS SE IMPLEMENTA SOFTWARE PARA MEJORAR LAS PRUEBAS SABER DE ESTUDIANTES EN EDUCACIÓN MEDIA</a:t>
          </a:r>
          <a:endParaRPr lang="es-CO" sz="1600" b="1" kern="1200" dirty="0"/>
        </a:p>
      </dsp:txBody>
      <dsp:txXfrm>
        <a:off x="2335" y="2923295"/>
        <a:ext cx="3705255" cy="1374649"/>
      </dsp:txXfrm>
    </dsp:sp>
    <dsp:sp modelId="{E40F687F-8920-4C0F-866A-B7D0C5ADC599}">
      <dsp:nvSpPr>
        <dsp:cNvPr id="0" name=""/>
        <dsp:cNvSpPr/>
      </dsp:nvSpPr>
      <dsp:spPr>
        <a:xfrm>
          <a:off x="4078272" y="370374"/>
          <a:ext cx="3705255" cy="255292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5C614-6AD4-46BF-B991-8A230FFC3FE5}">
      <dsp:nvSpPr>
        <dsp:cNvPr id="0" name=""/>
        <dsp:cNvSpPr/>
      </dsp:nvSpPr>
      <dsp:spPr>
        <a:xfrm>
          <a:off x="4078272" y="2923295"/>
          <a:ext cx="3705255" cy="137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SOFTWARE DENOMINADO “SABER CALDAS,  LA RUTA DEL CONOCIMIENTO”,  SIMULA LAS PRUEBAS SABER TIPO 11 CON LA ESTRUCTURA DEL ICFES.</a:t>
          </a:r>
          <a:endParaRPr lang="es-CO" sz="1600" b="1" kern="1200" dirty="0"/>
        </a:p>
      </dsp:txBody>
      <dsp:txXfrm>
        <a:off x="4078272" y="2923295"/>
        <a:ext cx="3705255" cy="1374649"/>
      </dsp:txXfrm>
    </dsp:sp>
    <dsp:sp modelId="{6ED50FF0-8486-4ACE-9B28-969B081F523C}">
      <dsp:nvSpPr>
        <dsp:cNvPr id="0" name=""/>
        <dsp:cNvSpPr/>
      </dsp:nvSpPr>
      <dsp:spPr>
        <a:xfrm>
          <a:off x="8154209" y="370374"/>
          <a:ext cx="3705255" cy="255292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C6385-57F1-4854-8A0D-708D23E36664}">
      <dsp:nvSpPr>
        <dsp:cNvPr id="0" name=""/>
        <dsp:cNvSpPr/>
      </dsp:nvSpPr>
      <dsp:spPr>
        <a:xfrm>
          <a:off x="8154209" y="2923295"/>
          <a:ext cx="3705255" cy="1374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TOTAL DE ESTUDIANTES QUE SE BENEFICIARAN EN TODO EL DEPARTAMENTO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5.360 (Todos los estudiantes de grado 11)</a:t>
          </a:r>
          <a:endParaRPr lang="es-CO" sz="1600" b="1" kern="1200" dirty="0"/>
        </a:p>
      </dsp:txBody>
      <dsp:txXfrm>
        <a:off x="8154209" y="2923295"/>
        <a:ext cx="3705255" cy="13746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08DE5-4210-4057-AD94-5FCB7B2929F3}">
      <dsp:nvSpPr>
        <dsp:cNvPr id="0" name=""/>
        <dsp:cNvSpPr/>
      </dsp:nvSpPr>
      <dsp:spPr>
        <a:xfrm>
          <a:off x="337216" y="267906"/>
          <a:ext cx="1286129" cy="128612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89E9B56-F411-4FD7-A289-B757ED5C616D}">
      <dsp:nvSpPr>
        <dsp:cNvPr id="0" name=""/>
        <dsp:cNvSpPr/>
      </dsp:nvSpPr>
      <dsp:spPr>
        <a:xfrm>
          <a:off x="980281" y="267906"/>
          <a:ext cx="6861970" cy="1286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/>
            <a:t>Esta prueba evalúa hasta qué punto los estudiantes que están próximos a terminar el ciclo de educación media han adquirido parte de los conocimientos y habilidades que son esenciales para la plena participación en la sociedad.</a:t>
          </a:r>
          <a:endParaRPr lang="es-CO" sz="2000" kern="1200" dirty="0"/>
        </a:p>
      </dsp:txBody>
      <dsp:txXfrm>
        <a:off x="980281" y="267906"/>
        <a:ext cx="6861970" cy="1286129"/>
      </dsp:txXfrm>
    </dsp:sp>
    <dsp:sp modelId="{0BCE881B-CFC4-4DFE-BE98-CF4DD5442C6C}">
      <dsp:nvSpPr>
        <dsp:cNvPr id="0" name=""/>
        <dsp:cNvSpPr/>
      </dsp:nvSpPr>
      <dsp:spPr>
        <a:xfrm>
          <a:off x="337216" y="1554035"/>
          <a:ext cx="1286129" cy="1286129"/>
        </a:xfrm>
        <a:prstGeom prst="ellipse">
          <a:avLst/>
        </a:prstGeom>
        <a:solidFill>
          <a:schemeClr val="accent5">
            <a:alpha val="50000"/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77CBA97-8D09-4384-A363-96F297B6584B}">
      <dsp:nvSpPr>
        <dsp:cNvPr id="0" name=""/>
        <dsp:cNvSpPr/>
      </dsp:nvSpPr>
      <dsp:spPr>
        <a:xfrm>
          <a:off x="980281" y="1554035"/>
          <a:ext cx="6861970" cy="1286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/>
            <a:t>Las competencias en lectura, matemáticas y ciencias se evalúan, no sólo en términos del dominio de los temas cubiertos por el currículo escolar, sino también en términos de los conocimientos y habilidades que se necesitan en la vida adulta.</a:t>
          </a:r>
          <a:endParaRPr lang="es-CO" sz="2000" kern="1200" dirty="0"/>
        </a:p>
      </dsp:txBody>
      <dsp:txXfrm>
        <a:off x="980281" y="1554035"/>
        <a:ext cx="6861970" cy="1286129"/>
      </dsp:txXfrm>
    </dsp:sp>
    <dsp:sp modelId="{D84C0E07-F1E5-4C96-82D6-48F20D7BD623}">
      <dsp:nvSpPr>
        <dsp:cNvPr id="0" name=""/>
        <dsp:cNvSpPr/>
      </dsp:nvSpPr>
      <dsp:spPr>
        <a:xfrm>
          <a:off x="337216" y="2840164"/>
          <a:ext cx="1286129" cy="1286129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ABBF532-3B3C-4A61-B981-D4EB2BB20FB3}">
      <dsp:nvSpPr>
        <dsp:cNvPr id="0" name=""/>
        <dsp:cNvSpPr/>
      </dsp:nvSpPr>
      <dsp:spPr>
        <a:xfrm>
          <a:off x="980281" y="2840164"/>
          <a:ext cx="6861970" cy="1286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/>
            <a:t>Permite comparar el desempeño de un establecimiento educativo con el de otras instituciones o sistemas educativos a nivel nacional e internacional (65 economías alrededor del mundo).</a:t>
          </a:r>
          <a:endParaRPr lang="es-CO" sz="2000" kern="1200" dirty="0"/>
        </a:p>
      </dsp:txBody>
      <dsp:txXfrm>
        <a:off x="980281" y="2840164"/>
        <a:ext cx="6861970" cy="128612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0A09D-892E-434D-9A9C-2AFA62234BF5}">
      <dsp:nvSpPr>
        <dsp:cNvPr id="0" name=""/>
        <dsp:cNvSpPr/>
      </dsp:nvSpPr>
      <dsp:spPr>
        <a:xfrm>
          <a:off x="6390" y="236642"/>
          <a:ext cx="1185757" cy="7114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AGUADAS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6</a:t>
          </a:r>
          <a:endParaRPr lang="es-CO" sz="1400" b="1" kern="1200" dirty="0"/>
        </a:p>
      </dsp:txBody>
      <dsp:txXfrm>
        <a:off x="6390" y="236642"/>
        <a:ext cx="1185757" cy="711454"/>
      </dsp:txXfrm>
    </dsp:sp>
    <dsp:sp modelId="{731D638B-5FA1-4011-A274-0177DA3F00C4}">
      <dsp:nvSpPr>
        <dsp:cNvPr id="0" name=""/>
        <dsp:cNvSpPr/>
      </dsp:nvSpPr>
      <dsp:spPr>
        <a:xfrm>
          <a:off x="1310723" y="236642"/>
          <a:ext cx="1185757" cy="711454"/>
        </a:xfrm>
        <a:prstGeom prst="rect">
          <a:avLst/>
        </a:prstGeom>
        <a:solidFill>
          <a:schemeClr val="accent5">
            <a:hueOff val="-306389"/>
            <a:satOff val="-426"/>
            <a:lumOff val="-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ANSERMA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5</a:t>
          </a:r>
          <a:endParaRPr lang="es-CO" sz="1400" b="1" kern="1200" dirty="0"/>
        </a:p>
      </dsp:txBody>
      <dsp:txXfrm>
        <a:off x="1310723" y="236642"/>
        <a:ext cx="1185757" cy="711454"/>
      </dsp:txXfrm>
    </dsp:sp>
    <dsp:sp modelId="{76913C85-250A-44C7-8B6F-912D4727BF1E}">
      <dsp:nvSpPr>
        <dsp:cNvPr id="0" name=""/>
        <dsp:cNvSpPr/>
      </dsp:nvSpPr>
      <dsp:spPr>
        <a:xfrm>
          <a:off x="2615055" y="236642"/>
          <a:ext cx="1185757" cy="711454"/>
        </a:xfrm>
        <a:prstGeom prst="rect">
          <a:avLst/>
        </a:prstGeom>
        <a:solidFill>
          <a:schemeClr val="accent5">
            <a:hueOff val="-612779"/>
            <a:satOff val="-852"/>
            <a:lumOff val="-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ARANZAZU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2</a:t>
          </a:r>
        </a:p>
      </dsp:txBody>
      <dsp:txXfrm>
        <a:off x="2615055" y="236642"/>
        <a:ext cx="1185757" cy="711454"/>
      </dsp:txXfrm>
    </dsp:sp>
    <dsp:sp modelId="{8FA823BD-F8DB-4D49-93B8-39036431BE91}">
      <dsp:nvSpPr>
        <dsp:cNvPr id="0" name=""/>
        <dsp:cNvSpPr/>
      </dsp:nvSpPr>
      <dsp:spPr>
        <a:xfrm>
          <a:off x="3919388" y="236642"/>
          <a:ext cx="1185757" cy="711454"/>
        </a:xfrm>
        <a:prstGeom prst="rect">
          <a:avLst/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BELALCÁZAR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2</a:t>
          </a:r>
          <a:endParaRPr lang="es-CO" sz="1400" b="1" kern="1200" dirty="0"/>
        </a:p>
      </dsp:txBody>
      <dsp:txXfrm>
        <a:off x="3919388" y="236642"/>
        <a:ext cx="1185757" cy="711454"/>
      </dsp:txXfrm>
    </dsp:sp>
    <dsp:sp modelId="{D57129A1-A505-4969-8BC0-E560D3D3D15E}">
      <dsp:nvSpPr>
        <dsp:cNvPr id="0" name=""/>
        <dsp:cNvSpPr/>
      </dsp:nvSpPr>
      <dsp:spPr>
        <a:xfrm>
          <a:off x="5223721" y="236642"/>
          <a:ext cx="1185757" cy="711454"/>
        </a:xfrm>
        <a:prstGeom prst="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CHINCHINÁ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7</a:t>
          </a:r>
          <a:endParaRPr lang="es-CO" sz="1400" b="1" kern="1200" dirty="0"/>
        </a:p>
      </dsp:txBody>
      <dsp:txXfrm>
        <a:off x="5223721" y="236642"/>
        <a:ext cx="1185757" cy="711454"/>
      </dsp:txXfrm>
    </dsp:sp>
    <dsp:sp modelId="{FF0C5FCD-A995-45AB-8AA1-9240A3682662}">
      <dsp:nvSpPr>
        <dsp:cNvPr id="0" name=""/>
        <dsp:cNvSpPr/>
      </dsp:nvSpPr>
      <dsp:spPr>
        <a:xfrm>
          <a:off x="6528054" y="236642"/>
          <a:ext cx="1185757" cy="711454"/>
        </a:xfrm>
        <a:prstGeom prst="rect">
          <a:avLst/>
        </a:prstGeom>
        <a:solidFill>
          <a:schemeClr val="accent5">
            <a:hueOff val="-1531947"/>
            <a:satOff val="-2131"/>
            <a:lumOff val="-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FILADELFIA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2</a:t>
          </a:r>
          <a:endParaRPr lang="es-CO" sz="1400" b="1" kern="1200" dirty="0"/>
        </a:p>
      </dsp:txBody>
      <dsp:txXfrm>
        <a:off x="6528054" y="236642"/>
        <a:ext cx="1185757" cy="711454"/>
      </dsp:txXfrm>
    </dsp:sp>
    <dsp:sp modelId="{E7B2A712-E618-4F4B-AF14-D29B8F0C7ACA}">
      <dsp:nvSpPr>
        <dsp:cNvPr id="0" name=""/>
        <dsp:cNvSpPr/>
      </dsp:nvSpPr>
      <dsp:spPr>
        <a:xfrm>
          <a:off x="7832387" y="236642"/>
          <a:ext cx="1185757" cy="711454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LA DORADA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8</a:t>
          </a:r>
          <a:endParaRPr lang="es-CO" sz="1400" b="1" kern="1200" dirty="0"/>
        </a:p>
      </dsp:txBody>
      <dsp:txXfrm>
        <a:off x="7832387" y="236642"/>
        <a:ext cx="1185757" cy="711454"/>
      </dsp:txXfrm>
    </dsp:sp>
    <dsp:sp modelId="{64B600ED-9531-42FC-A7B1-3DAAF8AF634B}">
      <dsp:nvSpPr>
        <dsp:cNvPr id="0" name=""/>
        <dsp:cNvSpPr/>
      </dsp:nvSpPr>
      <dsp:spPr>
        <a:xfrm>
          <a:off x="9136719" y="236642"/>
          <a:ext cx="1185757" cy="711454"/>
        </a:xfrm>
        <a:prstGeom prst="rect">
          <a:avLst/>
        </a:prstGeom>
        <a:solidFill>
          <a:schemeClr val="accent5">
            <a:hueOff val="-2144725"/>
            <a:satOff val="-2983"/>
            <a:lumOff val="-11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LA MERCED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3</a:t>
          </a:r>
          <a:endParaRPr lang="es-CO" sz="1400" b="1" kern="1200" dirty="0"/>
        </a:p>
      </dsp:txBody>
      <dsp:txXfrm>
        <a:off x="9136719" y="236642"/>
        <a:ext cx="1185757" cy="711454"/>
      </dsp:txXfrm>
    </dsp:sp>
    <dsp:sp modelId="{0A4B5887-1074-40C6-9FD4-A2A59E3D963A}">
      <dsp:nvSpPr>
        <dsp:cNvPr id="0" name=""/>
        <dsp:cNvSpPr/>
      </dsp:nvSpPr>
      <dsp:spPr>
        <a:xfrm>
          <a:off x="10441052" y="236642"/>
          <a:ext cx="1185757" cy="711454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MANZANARES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4</a:t>
          </a:r>
          <a:endParaRPr lang="es-CO" sz="1400" b="1" kern="1200" dirty="0"/>
        </a:p>
      </dsp:txBody>
      <dsp:txXfrm>
        <a:off x="10441052" y="236642"/>
        <a:ext cx="1185757" cy="711454"/>
      </dsp:txXfrm>
    </dsp:sp>
    <dsp:sp modelId="{E890F432-3652-4A11-869C-651E9EC3E5BF}">
      <dsp:nvSpPr>
        <dsp:cNvPr id="0" name=""/>
        <dsp:cNvSpPr/>
      </dsp:nvSpPr>
      <dsp:spPr>
        <a:xfrm>
          <a:off x="538836" y="1066672"/>
          <a:ext cx="1185757" cy="711454"/>
        </a:xfrm>
        <a:prstGeom prst="rect">
          <a:avLst/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MARMATO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3</a:t>
          </a:r>
          <a:endParaRPr lang="es-CO" sz="1400" b="1" kern="1200" dirty="0"/>
        </a:p>
      </dsp:txBody>
      <dsp:txXfrm>
        <a:off x="538836" y="1066672"/>
        <a:ext cx="1185757" cy="711454"/>
      </dsp:txXfrm>
    </dsp:sp>
    <dsp:sp modelId="{75573F84-AAC4-419A-B202-DC88D71B40DC}">
      <dsp:nvSpPr>
        <dsp:cNvPr id="0" name=""/>
        <dsp:cNvSpPr/>
      </dsp:nvSpPr>
      <dsp:spPr>
        <a:xfrm>
          <a:off x="1843169" y="1066672"/>
          <a:ext cx="1425197" cy="711454"/>
        </a:xfrm>
        <a:prstGeom prst="rect">
          <a:avLst/>
        </a:prstGeom>
        <a:solidFill>
          <a:schemeClr val="accent5">
            <a:hueOff val="-3063894"/>
            <a:satOff val="-4262"/>
            <a:lumOff val="-1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MARQUETALÍA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4</a:t>
          </a:r>
          <a:endParaRPr lang="es-CO" sz="1400" b="1" kern="1200" dirty="0"/>
        </a:p>
      </dsp:txBody>
      <dsp:txXfrm>
        <a:off x="1843169" y="1066672"/>
        <a:ext cx="1425197" cy="711454"/>
      </dsp:txXfrm>
    </dsp:sp>
    <dsp:sp modelId="{92D45624-D0C1-477B-8A38-7535A0D45904}">
      <dsp:nvSpPr>
        <dsp:cNvPr id="0" name=""/>
        <dsp:cNvSpPr/>
      </dsp:nvSpPr>
      <dsp:spPr>
        <a:xfrm>
          <a:off x="3386942" y="1066672"/>
          <a:ext cx="1185757" cy="711454"/>
        </a:xfrm>
        <a:prstGeom prst="rect">
          <a:avLst/>
        </a:prstGeom>
        <a:solidFill>
          <a:schemeClr val="accent5">
            <a:hueOff val="-3370283"/>
            <a:satOff val="-4688"/>
            <a:lumOff val="-17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NEIRA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4</a:t>
          </a:r>
          <a:endParaRPr lang="es-CO" sz="1400" b="1" kern="1200" dirty="0"/>
        </a:p>
      </dsp:txBody>
      <dsp:txXfrm>
        <a:off x="3386942" y="1066672"/>
        <a:ext cx="1185757" cy="711454"/>
      </dsp:txXfrm>
    </dsp:sp>
    <dsp:sp modelId="{7811E59C-F088-497F-A620-31C3A3CC798D}">
      <dsp:nvSpPr>
        <dsp:cNvPr id="0" name=""/>
        <dsp:cNvSpPr/>
      </dsp:nvSpPr>
      <dsp:spPr>
        <a:xfrm>
          <a:off x="4691275" y="1066672"/>
          <a:ext cx="1185757" cy="711454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NORCASIA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1</a:t>
          </a:r>
          <a:endParaRPr lang="es-CO" sz="1400" b="1" kern="1200" dirty="0"/>
        </a:p>
      </dsp:txBody>
      <dsp:txXfrm>
        <a:off x="4691275" y="1066672"/>
        <a:ext cx="1185757" cy="711454"/>
      </dsp:txXfrm>
    </dsp:sp>
    <dsp:sp modelId="{32D39FFB-8A56-47B1-97F9-1E8AF8990391}">
      <dsp:nvSpPr>
        <dsp:cNvPr id="0" name=""/>
        <dsp:cNvSpPr/>
      </dsp:nvSpPr>
      <dsp:spPr>
        <a:xfrm>
          <a:off x="5995607" y="1066672"/>
          <a:ext cx="1185757" cy="711454"/>
        </a:xfrm>
        <a:prstGeom prst="rect">
          <a:avLst/>
        </a:prstGeom>
        <a:solidFill>
          <a:schemeClr val="accent5">
            <a:hueOff val="-3983062"/>
            <a:satOff val="-5540"/>
            <a:lumOff val="-21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PACORA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4</a:t>
          </a:r>
          <a:endParaRPr lang="es-CO" sz="1400" b="1" kern="1200" dirty="0"/>
        </a:p>
      </dsp:txBody>
      <dsp:txXfrm>
        <a:off x="5995607" y="1066672"/>
        <a:ext cx="1185757" cy="711454"/>
      </dsp:txXfrm>
    </dsp:sp>
    <dsp:sp modelId="{22AA644B-E7E0-4A3D-AF12-C74CB0F43F68}">
      <dsp:nvSpPr>
        <dsp:cNvPr id="0" name=""/>
        <dsp:cNvSpPr/>
      </dsp:nvSpPr>
      <dsp:spPr>
        <a:xfrm>
          <a:off x="7299940" y="1066672"/>
          <a:ext cx="1185757" cy="711454"/>
        </a:xfrm>
        <a:prstGeom prst="rect">
          <a:avLst/>
        </a:prstGeom>
        <a:solidFill>
          <a:schemeClr val="accent5">
            <a:hueOff val="-4289451"/>
            <a:satOff val="-5966"/>
            <a:lumOff val="-22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PALESTINA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4</a:t>
          </a:r>
          <a:endParaRPr lang="es-CO" sz="1400" b="1" kern="1200" dirty="0"/>
        </a:p>
      </dsp:txBody>
      <dsp:txXfrm>
        <a:off x="7299940" y="1066672"/>
        <a:ext cx="1185757" cy="711454"/>
      </dsp:txXfrm>
    </dsp:sp>
    <dsp:sp modelId="{E320BC5C-39B3-47D1-A7CA-AFEA8D2A1FFE}">
      <dsp:nvSpPr>
        <dsp:cNvPr id="0" name=""/>
        <dsp:cNvSpPr/>
      </dsp:nvSpPr>
      <dsp:spPr>
        <a:xfrm>
          <a:off x="8604273" y="1066672"/>
          <a:ext cx="1185757" cy="711454"/>
        </a:xfrm>
        <a:prstGeom prst="rect">
          <a:avLst/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PENSILVANIA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5</a:t>
          </a:r>
          <a:endParaRPr lang="es-CO" sz="1400" b="1" kern="1200" dirty="0"/>
        </a:p>
      </dsp:txBody>
      <dsp:txXfrm>
        <a:off x="8604273" y="1066672"/>
        <a:ext cx="1185757" cy="711454"/>
      </dsp:txXfrm>
    </dsp:sp>
    <dsp:sp modelId="{9FC64261-7C77-47B9-9956-CC4D17F7C2AA}">
      <dsp:nvSpPr>
        <dsp:cNvPr id="0" name=""/>
        <dsp:cNvSpPr/>
      </dsp:nvSpPr>
      <dsp:spPr>
        <a:xfrm>
          <a:off x="9908606" y="1066672"/>
          <a:ext cx="1185757" cy="711454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RIOSUCIO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8</a:t>
          </a:r>
          <a:endParaRPr lang="es-CO" sz="1400" b="1" kern="1200" dirty="0"/>
        </a:p>
      </dsp:txBody>
      <dsp:txXfrm>
        <a:off x="9908606" y="1066672"/>
        <a:ext cx="1185757" cy="711454"/>
      </dsp:txXfrm>
    </dsp:sp>
    <dsp:sp modelId="{35D550E2-B4F3-4AEB-ACEC-B1F0756235BB}">
      <dsp:nvSpPr>
        <dsp:cNvPr id="0" name=""/>
        <dsp:cNvSpPr/>
      </dsp:nvSpPr>
      <dsp:spPr>
        <a:xfrm>
          <a:off x="658556" y="1896702"/>
          <a:ext cx="1185757" cy="711454"/>
        </a:xfrm>
        <a:prstGeom prst="rect">
          <a:avLst/>
        </a:prstGeom>
        <a:solidFill>
          <a:schemeClr val="accent5">
            <a:hueOff val="-5208619"/>
            <a:satOff val="-7245"/>
            <a:lumOff val="-27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RISARALDA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2</a:t>
          </a:r>
          <a:endParaRPr lang="es-CO" sz="1400" b="1" kern="1200" dirty="0"/>
        </a:p>
      </dsp:txBody>
      <dsp:txXfrm>
        <a:off x="658556" y="1896702"/>
        <a:ext cx="1185757" cy="711454"/>
      </dsp:txXfrm>
    </dsp:sp>
    <dsp:sp modelId="{D4DD1D03-698F-468A-ADEB-CB7959492FF1}">
      <dsp:nvSpPr>
        <dsp:cNvPr id="0" name=""/>
        <dsp:cNvSpPr/>
      </dsp:nvSpPr>
      <dsp:spPr>
        <a:xfrm>
          <a:off x="1962889" y="1896702"/>
          <a:ext cx="1185757" cy="711454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SALAMINA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6</a:t>
          </a:r>
          <a:endParaRPr lang="es-CO" sz="1400" b="1" kern="1200" dirty="0"/>
        </a:p>
      </dsp:txBody>
      <dsp:txXfrm>
        <a:off x="1962889" y="1896702"/>
        <a:ext cx="1185757" cy="711454"/>
      </dsp:txXfrm>
    </dsp:sp>
    <dsp:sp modelId="{27A0EE04-B06B-457A-A1C1-3D88376EDD2E}">
      <dsp:nvSpPr>
        <dsp:cNvPr id="0" name=""/>
        <dsp:cNvSpPr/>
      </dsp:nvSpPr>
      <dsp:spPr>
        <a:xfrm>
          <a:off x="3267222" y="1896702"/>
          <a:ext cx="1185757" cy="711454"/>
        </a:xfrm>
        <a:prstGeom prst="rect">
          <a:avLst/>
        </a:prstGeom>
        <a:solidFill>
          <a:schemeClr val="accent5">
            <a:hueOff val="-5821398"/>
            <a:satOff val="-8097"/>
            <a:lumOff val="-31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SAMANÁ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6</a:t>
          </a:r>
          <a:endParaRPr lang="es-CO" sz="1400" b="1" kern="1200" dirty="0"/>
        </a:p>
      </dsp:txBody>
      <dsp:txXfrm>
        <a:off x="3267222" y="1896702"/>
        <a:ext cx="1185757" cy="711454"/>
      </dsp:txXfrm>
    </dsp:sp>
    <dsp:sp modelId="{8D87B14E-2A5A-4690-B5CE-6878503BF82A}">
      <dsp:nvSpPr>
        <dsp:cNvPr id="0" name=""/>
        <dsp:cNvSpPr/>
      </dsp:nvSpPr>
      <dsp:spPr>
        <a:xfrm>
          <a:off x="4571555" y="1896702"/>
          <a:ext cx="1185757" cy="711454"/>
        </a:xfrm>
        <a:prstGeom prst="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SAN JOSÉ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1</a:t>
          </a:r>
          <a:endParaRPr lang="es-CO" sz="1400" b="1" kern="1200" dirty="0"/>
        </a:p>
      </dsp:txBody>
      <dsp:txXfrm>
        <a:off x="4571555" y="1896702"/>
        <a:ext cx="1185757" cy="711454"/>
      </dsp:txXfrm>
    </dsp:sp>
    <dsp:sp modelId="{05ED0EF2-24E7-443D-8AFE-63C26FB91607}">
      <dsp:nvSpPr>
        <dsp:cNvPr id="0" name=""/>
        <dsp:cNvSpPr/>
      </dsp:nvSpPr>
      <dsp:spPr>
        <a:xfrm>
          <a:off x="5875887" y="1896702"/>
          <a:ext cx="1185757" cy="711454"/>
        </a:xfrm>
        <a:prstGeom prst="rect">
          <a:avLst/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SUPÍA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6</a:t>
          </a:r>
          <a:endParaRPr lang="es-CO" sz="1400" b="1" kern="1200" dirty="0"/>
        </a:p>
      </dsp:txBody>
      <dsp:txXfrm>
        <a:off x="5875887" y="1896702"/>
        <a:ext cx="1185757" cy="711454"/>
      </dsp:txXfrm>
    </dsp:sp>
    <dsp:sp modelId="{AFB89279-EE1D-4202-A44C-356BCE87DF97}">
      <dsp:nvSpPr>
        <dsp:cNvPr id="0" name=""/>
        <dsp:cNvSpPr/>
      </dsp:nvSpPr>
      <dsp:spPr>
        <a:xfrm>
          <a:off x="7180220" y="1896702"/>
          <a:ext cx="1185757" cy="711454"/>
        </a:xfrm>
        <a:prstGeom prst="rect">
          <a:avLst/>
        </a:prstGeom>
        <a:solidFill>
          <a:schemeClr val="accent5">
            <a:hueOff val="-6740566"/>
            <a:satOff val="-9376"/>
            <a:lumOff val="-3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VICTORIA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3</a:t>
          </a:r>
          <a:endParaRPr lang="es-CO" sz="1400" b="1" kern="1200" dirty="0"/>
        </a:p>
      </dsp:txBody>
      <dsp:txXfrm>
        <a:off x="7180220" y="1896702"/>
        <a:ext cx="1185757" cy="711454"/>
      </dsp:txXfrm>
    </dsp:sp>
    <dsp:sp modelId="{241D0415-712E-49FD-9ECB-8703EE8ACA06}">
      <dsp:nvSpPr>
        <dsp:cNvPr id="0" name=""/>
        <dsp:cNvSpPr/>
      </dsp:nvSpPr>
      <dsp:spPr>
        <a:xfrm>
          <a:off x="8484553" y="1896702"/>
          <a:ext cx="1185757" cy="711454"/>
        </a:xfrm>
        <a:prstGeom prst="rect">
          <a:avLst/>
        </a:prstGeom>
        <a:solidFill>
          <a:schemeClr val="accent5">
            <a:hueOff val="-7046955"/>
            <a:satOff val="-9802"/>
            <a:lumOff val="-37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VILLAMARÍA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8</a:t>
          </a:r>
          <a:endParaRPr lang="es-CO" sz="1400" b="1" kern="1200" dirty="0"/>
        </a:p>
      </dsp:txBody>
      <dsp:txXfrm>
        <a:off x="8484553" y="1896702"/>
        <a:ext cx="1185757" cy="711454"/>
      </dsp:txXfrm>
    </dsp:sp>
    <dsp:sp modelId="{728DF449-C013-42C2-954D-7A23C9630952}">
      <dsp:nvSpPr>
        <dsp:cNvPr id="0" name=""/>
        <dsp:cNvSpPr/>
      </dsp:nvSpPr>
      <dsp:spPr>
        <a:xfrm>
          <a:off x="9788886" y="1896702"/>
          <a:ext cx="1185757" cy="711454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VITERBO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3</a:t>
          </a:r>
          <a:endParaRPr lang="es-CO" sz="1400" b="1" kern="1200" dirty="0"/>
        </a:p>
      </dsp:txBody>
      <dsp:txXfrm>
        <a:off x="9788886" y="1896702"/>
        <a:ext cx="1185757" cy="711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F1519-C886-4061-89AC-42E19CF49D94}">
      <dsp:nvSpPr>
        <dsp:cNvPr id="0" name=""/>
        <dsp:cNvSpPr/>
      </dsp:nvSpPr>
      <dsp:spPr>
        <a:xfrm rot="5400000">
          <a:off x="406543" y="178"/>
          <a:ext cx="4781579" cy="478122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FB993-87BF-418A-81A6-62D1444B3E07}">
      <dsp:nvSpPr>
        <dsp:cNvPr id="0" name=""/>
        <dsp:cNvSpPr/>
      </dsp:nvSpPr>
      <dsp:spPr>
        <a:xfrm rot="16200000">
          <a:off x="5327476" y="178"/>
          <a:ext cx="4781579" cy="478122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4706E-6E10-412A-A970-ECF6F6F0C7D5}">
      <dsp:nvSpPr>
        <dsp:cNvPr id="0" name=""/>
        <dsp:cNvSpPr/>
      </dsp:nvSpPr>
      <dsp:spPr>
        <a:xfrm>
          <a:off x="5893291" y="4153540"/>
          <a:ext cx="3630546" cy="956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COMPLEMENTO ALMUERZO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5893291" y="4153540"/>
        <a:ext cx="3630546" cy="956622"/>
      </dsp:txXfrm>
    </dsp:sp>
    <dsp:sp modelId="{77A41B4A-809C-461C-A04A-821A454B67BE}">
      <dsp:nvSpPr>
        <dsp:cNvPr id="0" name=""/>
        <dsp:cNvSpPr/>
      </dsp:nvSpPr>
      <dsp:spPr>
        <a:xfrm>
          <a:off x="5660193" y="1015434"/>
          <a:ext cx="2668275" cy="250951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800" kern="1200" dirty="0" smtClean="0">
            <a:latin typeface="Albertus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2016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35.738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200" kern="1200" dirty="0"/>
        </a:p>
      </dsp:txBody>
      <dsp:txXfrm>
        <a:off x="6032790" y="1311359"/>
        <a:ext cx="1538465" cy="1917660"/>
      </dsp:txXfrm>
    </dsp:sp>
    <dsp:sp modelId="{D7F0127E-8B00-4E8E-A5ED-A03374DF0D4F}">
      <dsp:nvSpPr>
        <dsp:cNvPr id="0" name=""/>
        <dsp:cNvSpPr/>
      </dsp:nvSpPr>
      <dsp:spPr>
        <a:xfrm>
          <a:off x="7674016" y="1420601"/>
          <a:ext cx="2702656" cy="2320436"/>
        </a:xfrm>
        <a:prstGeom prst="ellipse">
          <a:avLst/>
        </a:prstGeom>
        <a:solidFill>
          <a:schemeClr val="accent4">
            <a:alpha val="50000"/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2017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35.546</a:t>
          </a:r>
          <a:endParaRPr lang="es-CL" sz="2800" kern="1200" dirty="0">
            <a:latin typeface="Albertus" pitchFamily="34" charset="0"/>
          </a:endParaRPr>
        </a:p>
      </dsp:txBody>
      <dsp:txXfrm>
        <a:off x="8440986" y="1694231"/>
        <a:ext cx="1558288" cy="1773177"/>
      </dsp:txXfrm>
    </dsp:sp>
    <dsp:sp modelId="{21FAF2C0-4096-4F53-926A-278A458AA5AE}">
      <dsp:nvSpPr>
        <dsp:cNvPr id="0" name=""/>
        <dsp:cNvSpPr/>
      </dsp:nvSpPr>
      <dsp:spPr>
        <a:xfrm>
          <a:off x="1483940" y="253900"/>
          <a:ext cx="2709382" cy="2243710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 dirty="0" smtClean="0">
            <a:latin typeface="Albertus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2016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57.839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800" kern="1200" dirty="0"/>
        </a:p>
      </dsp:txBody>
      <dsp:txXfrm>
        <a:off x="1880720" y="582484"/>
        <a:ext cx="1915822" cy="1586542"/>
      </dsp:txXfrm>
    </dsp:sp>
    <dsp:sp modelId="{F11E2132-0858-4F68-B5B2-ED24D383B500}">
      <dsp:nvSpPr>
        <dsp:cNvPr id="0" name=""/>
        <dsp:cNvSpPr/>
      </dsp:nvSpPr>
      <dsp:spPr>
        <a:xfrm>
          <a:off x="1142462" y="2091657"/>
          <a:ext cx="786371" cy="78630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E5DD6A9-5C9A-4297-BE7A-36654E73C533}">
      <dsp:nvSpPr>
        <dsp:cNvPr id="0" name=""/>
        <dsp:cNvSpPr/>
      </dsp:nvSpPr>
      <dsp:spPr>
        <a:xfrm>
          <a:off x="3465774" y="1068009"/>
          <a:ext cx="457501" cy="457638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06DA7B6-8F52-48C7-B64F-7148DED62819}">
      <dsp:nvSpPr>
        <dsp:cNvPr id="0" name=""/>
        <dsp:cNvSpPr/>
      </dsp:nvSpPr>
      <dsp:spPr>
        <a:xfrm>
          <a:off x="2157339" y="1861438"/>
          <a:ext cx="2705266" cy="2176228"/>
        </a:xfrm>
        <a:prstGeom prst="ellipse">
          <a:avLst/>
        </a:prstGeom>
        <a:solidFill>
          <a:schemeClr val="accent4">
            <a:alpha val="50000"/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2017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latin typeface="Albertus" pitchFamily="34" charset="0"/>
            </a:rPr>
            <a:t>57.571</a:t>
          </a:r>
          <a:endParaRPr lang="es-CL" sz="2800" kern="1200" dirty="0">
            <a:latin typeface="Albertus" pitchFamily="34" charset="0"/>
          </a:endParaRPr>
        </a:p>
      </dsp:txBody>
      <dsp:txXfrm>
        <a:off x="2553516" y="2180139"/>
        <a:ext cx="1912912" cy="1538826"/>
      </dsp:txXfrm>
    </dsp:sp>
    <dsp:sp modelId="{702B032F-AEF3-44AF-BF0C-970029AA3A70}">
      <dsp:nvSpPr>
        <dsp:cNvPr id="0" name=""/>
        <dsp:cNvSpPr/>
      </dsp:nvSpPr>
      <dsp:spPr>
        <a:xfrm>
          <a:off x="2876788" y="3848307"/>
          <a:ext cx="457501" cy="457638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C40E46A-CB34-4C3E-9A8F-99E99907FFB8}">
      <dsp:nvSpPr>
        <dsp:cNvPr id="0" name=""/>
        <dsp:cNvSpPr/>
      </dsp:nvSpPr>
      <dsp:spPr>
        <a:xfrm>
          <a:off x="1305141" y="4153540"/>
          <a:ext cx="3630546" cy="956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smtClean="0">
              <a:solidFill>
                <a:schemeClr val="tx1"/>
              </a:solidFill>
              <a:latin typeface="Albertus" pitchFamily="34" charset="0"/>
            </a:rPr>
            <a:t>COMPLEMENTO DESAYUNO</a:t>
          </a:r>
          <a:endParaRPr lang="es-CL" sz="22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1305141" y="4153540"/>
        <a:ext cx="3630546" cy="956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77F65-0481-477A-8587-5D7D46600E81}">
      <dsp:nvSpPr>
        <dsp:cNvPr id="0" name=""/>
        <dsp:cNvSpPr/>
      </dsp:nvSpPr>
      <dsp:spPr>
        <a:xfrm>
          <a:off x="1782064" y="1569768"/>
          <a:ext cx="3569318" cy="1620381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6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2.016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93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53155" y="1569768"/>
        <a:ext cx="2998227" cy="1620381"/>
      </dsp:txXfrm>
    </dsp:sp>
    <dsp:sp modelId="{F1A16BDD-4F1C-4023-A2D1-EB722CFE50BF}">
      <dsp:nvSpPr>
        <dsp:cNvPr id="0" name=""/>
        <dsp:cNvSpPr/>
      </dsp:nvSpPr>
      <dsp:spPr>
        <a:xfrm>
          <a:off x="1778906" y="3206914"/>
          <a:ext cx="3576336" cy="1606992"/>
        </a:xfrm>
        <a:prstGeom prst="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2.017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93</a:t>
          </a:r>
          <a:endParaRPr lang="es-CL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sp:txBody>
      <dsp:txXfrm>
        <a:off x="2351120" y="3206914"/>
        <a:ext cx="3004122" cy="1606992"/>
      </dsp:txXfrm>
    </dsp:sp>
    <dsp:sp modelId="{6C32942E-4F0E-4FAB-B0BD-ABA47D094FEE}">
      <dsp:nvSpPr>
        <dsp:cNvPr id="0" name=""/>
        <dsp:cNvSpPr/>
      </dsp:nvSpPr>
      <dsp:spPr>
        <a:xfrm>
          <a:off x="271956" y="689487"/>
          <a:ext cx="2295376" cy="22953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5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8106" y="1025637"/>
        <a:ext cx="1623076" cy="1623076"/>
      </dsp:txXfrm>
    </dsp:sp>
    <dsp:sp modelId="{24A6A702-EF17-4538-9565-97759E638B43}">
      <dsp:nvSpPr>
        <dsp:cNvPr id="0" name=""/>
        <dsp:cNvSpPr/>
      </dsp:nvSpPr>
      <dsp:spPr>
        <a:xfrm>
          <a:off x="7676024" y="1607638"/>
          <a:ext cx="3443064" cy="1593489"/>
        </a:xfrm>
        <a:prstGeom prst="rect">
          <a:avLst/>
        </a:prstGeom>
        <a:solidFill>
          <a:schemeClr val="accent4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6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2.016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685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26915" y="1607638"/>
        <a:ext cx="2892173" cy="1593489"/>
      </dsp:txXfrm>
    </dsp:sp>
    <dsp:sp modelId="{97C83FA9-B910-4A11-8629-44A9EAA4E0C1}">
      <dsp:nvSpPr>
        <dsp:cNvPr id="0" name=""/>
        <dsp:cNvSpPr/>
      </dsp:nvSpPr>
      <dsp:spPr>
        <a:xfrm>
          <a:off x="7676024" y="3201127"/>
          <a:ext cx="3443064" cy="1419320"/>
        </a:xfrm>
        <a:prstGeom prst="rect">
          <a:avLst/>
        </a:prstGeom>
        <a:solidFill>
          <a:schemeClr val="accent2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2.017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rPr>
            <a:t>1050</a:t>
          </a:r>
          <a:endParaRPr lang="es-CL" sz="3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" pitchFamily="34" charset="0"/>
          </a:endParaRPr>
        </a:p>
      </dsp:txBody>
      <dsp:txXfrm>
        <a:off x="8226915" y="3201127"/>
        <a:ext cx="2892173" cy="1419320"/>
      </dsp:txXfrm>
    </dsp:sp>
    <dsp:sp modelId="{80E1887C-ABC5-4F01-BC3C-90B5C4DED0B4}">
      <dsp:nvSpPr>
        <dsp:cNvPr id="0" name=""/>
        <dsp:cNvSpPr/>
      </dsp:nvSpPr>
      <dsp:spPr>
        <a:xfrm>
          <a:off x="5839723" y="689487"/>
          <a:ext cx="2295376" cy="2295376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75873" y="1025637"/>
        <a:ext cx="1623076" cy="16230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8B3F2-0CB3-4BAA-A898-37F390275A62}">
      <dsp:nvSpPr>
        <dsp:cNvPr id="0" name=""/>
        <dsp:cNvSpPr/>
      </dsp:nvSpPr>
      <dsp:spPr>
        <a:xfrm>
          <a:off x="0" y="190214"/>
          <a:ext cx="3868208" cy="35015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500" kern="1200" dirty="0"/>
        </a:p>
      </dsp:txBody>
      <dsp:txXfrm>
        <a:off x="566486" y="703003"/>
        <a:ext cx="2735236" cy="2475963"/>
      </dsp:txXfrm>
    </dsp:sp>
    <dsp:sp modelId="{4F1AC9C0-AD55-44BE-8CF4-2A286E18F33A}">
      <dsp:nvSpPr>
        <dsp:cNvPr id="0" name=""/>
        <dsp:cNvSpPr/>
      </dsp:nvSpPr>
      <dsp:spPr>
        <a:xfrm>
          <a:off x="6472896" y="961529"/>
          <a:ext cx="3434369" cy="32627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500" kern="1200" dirty="0"/>
        </a:p>
      </dsp:txBody>
      <dsp:txXfrm>
        <a:off x="6975848" y="1439346"/>
        <a:ext cx="2428465" cy="2307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C8E81-191A-409D-88AD-B076E5058063}">
      <dsp:nvSpPr>
        <dsp:cNvPr id="0" name=""/>
        <dsp:cNvSpPr/>
      </dsp:nvSpPr>
      <dsp:spPr>
        <a:xfrm>
          <a:off x="0" y="773669"/>
          <a:ext cx="2898399" cy="2163593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8575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1905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3200" kern="1200" dirty="0" smtClean="0">
              <a:latin typeface="Albertus" pitchFamily="34" charset="0"/>
            </a:rPr>
            <a:t>27 obras 2.017</a:t>
          </a:r>
          <a:endParaRPr lang="es-CL" sz="3200" kern="1200" dirty="0">
            <a:latin typeface="Albertus" pitchFamily="34" charset="0"/>
          </a:endParaRPr>
        </a:p>
      </dsp:txBody>
      <dsp:txXfrm>
        <a:off x="50696" y="824365"/>
        <a:ext cx="2797007" cy="2112897"/>
      </dsp:txXfrm>
    </dsp:sp>
    <dsp:sp modelId="{CC3AE44E-9480-4731-86F8-64C2416C018C}">
      <dsp:nvSpPr>
        <dsp:cNvPr id="0" name=""/>
        <dsp:cNvSpPr/>
      </dsp:nvSpPr>
      <dsp:spPr>
        <a:xfrm>
          <a:off x="9624" y="2925276"/>
          <a:ext cx="2898399" cy="93034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>
              <a:latin typeface="Albertus" pitchFamily="34" charset="0"/>
            </a:rPr>
            <a:t>Infraestructura</a:t>
          </a:r>
          <a:endParaRPr lang="es-CL" sz="2300" kern="1200" dirty="0">
            <a:latin typeface="Albertus" pitchFamily="34" charset="0"/>
          </a:endParaRPr>
        </a:p>
      </dsp:txBody>
      <dsp:txXfrm>
        <a:off x="9624" y="2925276"/>
        <a:ext cx="2041126" cy="930345"/>
      </dsp:txXfrm>
    </dsp:sp>
    <dsp:sp modelId="{4B7E8097-732C-4E0C-B314-C5BD950190AE}">
      <dsp:nvSpPr>
        <dsp:cNvPr id="0" name=""/>
        <dsp:cNvSpPr/>
      </dsp:nvSpPr>
      <dsp:spPr>
        <a:xfrm>
          <a:off x="2037338" y="2786667"/>
          <a:ext cx="1611670" cy="15872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D0B351-E5EE-43F4-A31B-B2C750E10126}">
      <dsp:nvSpPr>
        <dsp:cNvPr id="0" name=""/>
        <dsp:cNvSpPr/>
      </dsp:nvSpPr>
      <dsp:spPr>
        <a:xfrm>
          <a:off x="3697118" y="781578"/>
          <a:ext cx="2898399" cy="2163593"/>
        </a:xfrm>
        <a:prstGeom prst="round2SameRect">
          <a:avLst>
            <a:gd name="adj1" fmla="val 8000"/>
            <a:gd name="adj2" fmla="val 0"/>
          </a:avLst>
        </a:prstGeom>
        <a:solidFill>
          <a:srgbClr val="66FF66">
            <a:alpha val="89804"/>
          </a:srgb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3200" kern="1200" dirty="0" smtClean="0">
              <a:latin typeface="Albertus" pitchFamily="34" charset="0"/>
            </a:rPr>
            <a:t>1100 en 2.016 y 905 en 2.017 </a:t>
          </a:r>
          <a:endParaRPr lang="es-CL" sz="3200" kern="1200" dirty="0">
            <a:latin typeface="Albertus" pitchFamily="34" charset="0"/>
          </a:endParaRPr>
        </a:p>
      </dsp:txBody>
      <dsp:txXfrm>
        <a:off x="3747814" y="832274"/>
        <a:ext cx="2797007" cy="2112897"/>
      </dsp:txXfrm>
    </dsp:sp>
    <dsp:sp modelId="{47BC8832-381C-4869-9719-48BDABD1BE35}">
      <dsp:nvSpPr>
        <dsp:cNvPr id="0" name=""/>
        <dsp:cNvSpPr/>
      </dsp:nvSpPr>
      <dsp:spPr>
        <a:xfrm>
          <a:off x="3697118" y="2945172"/>
          <a:ext cx="2898399" cy="930345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>
              <a:latin typeface="Albertus" pitchFamily="34" charset="0"/>
            </a:rPr>
            <a:t>Pedaleando</a:t>
          </a:r>
          <a:endParaRPr lang="es-CL" sz="2300" kern="1200" dirty="0">
            <a:latin typeface="Albertus" pitchFamily="34" charset="0"/>
          </a:endParaRPr>
        </a:p>
      </dsp:txBody>
      <dsp:txXfrm>
        <a:off x="3697118" y="2945172"/>
        <a:ext cx="2041126" cy="930345"/>
      </dsp:txXfrm>
    </dsp:sp>
    <dsp:sp modelId="{B04A5891-CC7B-4135-93C5-DA5E7BFB948B}">
      <dsp:nvSpPr>
        <dsp:cNvPr id="0" name=""/>
        <dsp:cNvSpPr/>
      </dsp:nvSpPr>
      <dsp:spPr>
        <a:xfrm>
          <a:off x="5675972" y="2871755"/>
          <a:ext cx="1531580" cy="150762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4F1F01-E714-4E2E-99B9-5B1EA38BEE95}">
      <dsp:nvSpPr>
        <dsp:cNvPr id="0" name=""/>
        <dsp:cNvSpPr/>
      </dsp:nvSpPr>
      <dsp:spPr>
        <a:xfrm>
          <a:off x="7344566" y="775776"/>
          <a:ext cx="2898399" cy="2163593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3200" kern="1200" dirty="0" smtClean="0">
              <a:latin typeface="Albertus" pitchFamily="34" charset="0"/>
            </a:rPr>
            <a:t>46 en 2.016 y 59 en 2.017</a:t>
          </a:r>
          <a:endParaRPr lang="es-CL" sz="3200" kern="1200" dirty="0">
            <a:latin typeface="Albertus" pitchFamily="34" charset="0"/>
          </a:endParaRPr>
        </a:p>
      </dsp:txBody>
      <dsp:txXfrm>
        <a:off x="7395262" y="826472"/>
        <a:ext cx="2797007" cy="2112897"/>
      </dsp:txXfrm>
    </dsp:sp>
    <dsp:sp modelId="{3D08BF1A-3B6F-4BCB-AD04-24C7B6FCA0CB}">
      <dsp:nvSpPr>
        <dsp:cNvPr id="0" name=""/>
        <dsp:cNvSpPr/>
      </dsp:nvSpPr>
      <dsp:spPr>
        <a:xfrm>
          <a:off x="7344566" y="2939369"/>
          <a:ext cx="2898399" cy="930345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kern="1200" dirty="0" smtClean="0">
              <a:latin typeface="Albertus" pitchFamily="34" charset="0"/>
            </a:rPr>
            <a:t>Bandas Estudiantiles</a:t>
          </a:r>
          <a:endParaRPr lang="es-CL" sz="2300" kern="1200" dirty="0">
            <a:latin typeface="Albertus" pitchFamily="34" charset="0"/>
          </a:endParaRPr>
        </a:p>
      </dsp:txBody>
      <dsp:txXfrm>
        <a:off x="7344566" y="2939369"/>
        <a:ext cx="2041126" cy="930345"/>
      </dsp:txXfrm>
    </dsp:sp>
    <dsp:sp modelId="{AA26EA56-DD00-4EF2-BD83-F98BA6475E16}">
      <dsp:nvSpPr>
        <dsp:cNvPr id="0" name=""/>
        <dsp:cNvSpPr/>
      </dsp:nvSpPr>
      <dsp:spPr>
        <a:xfrm>
          <a:off x="9174057" y="2828946"/>
          <a:ext cx="1620942" cy="153084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B2080-05A4-41D7-8EDD-C6181110AA58}">
      <dsp:nvSpPr>
        <dsp:cNvPr id="0" name=""/>
        <dsp:cNvSpPr/>
      </dsp:nvSpPr>
      <dsp:spPr>
        <a:xfrm>
          <a:off x="261930" y="1382"/>
          <a:ext cx="1118896" cy="6713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AGUADAS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61930" y="1382"/>
        <a:ext cx="1118896" cy="671337"/>
      </dsp:txXfrm>
    </dsp:sp>
    <dsp:sp modelId="{66453572-C54F-4166-8F0D-72FD80B1C374}">
      <dsp:nvSpPr>
        <dsp:cNvPr id="0" name=""/>
        <dsp:cNvSpPr/>
      </dsp:nvSpPr>
      <dsp:spPr>
        <a:xfrm>
          <a:off x="1492716" y="1382"/>
          <a:ext cx="1118896" cy="671337"/>
        </a:xfrm>
        <a:prstGeom prst="rect">
          <a:avLst/>
        </a:prstGeom>
        <a:solidFill>
          <a:schemeClr val="accent5">
            <a:hueOff val="-735334"/>
            <a:satOff val="-1023"/>
            <a:lumOff val="-39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SAN</a:t>
          </a:r>
          <a:r>
            <a:rPr lang="es-CO" sz="1400" b="1" kern="1200" baseline="0" dirty="0" smtClean="0">
              <a:solidFill>
                <a:schemeClr val="tx1"/>
              </a:solidFill>
            </a:rPr>
            <a:t> JOSÉ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1492716" y="1382"/>
        <a:ext cx="1118896" cy="671337"/>
      </dsp:txXfrm>
    </dsp:sp>
    <dsp:sp modelId="{1C873474-E83E-4A25-8F41-FA2BBBBA6F0C}">
      <dsp:nvSpPr>
        <dsp:cNvPr id="0" name=""/>
        <dsp:cNvSpPr/>
      </dsp:nvSpPr>
      <dsp:spPr>
        <a:xfrm>
          <a:off x="2723501" y="1382"/>
          <a:ext cx="1118896" cy="671337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RIOSUCIO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723501" y="1382"/>
        <a:ext cx="1118896" cy="671337"/>
      </dsp:txXfrm>
    </dsp:sp>
    <dsp:sp modelId="{3DC8BE60-2F4E-4856-911E-0D2B8177F841}">
      <dsp:nvSpPr>
        <dsp:cNvPr id="0" name=""/>
        <dsp:cNvSpPr/>
      </dsp:nvSpPr>
      <dsp:spPr>
        <a:xfrm>
          <a:off x="3954287" y="1382"/>
          <a:ext cx="1118896" cy="671337"/>
        </a:xfrm>
        <a:prstGeom prst="rect">
          <a:avLst/>
        </a:prstGeom>
        <a:solidFill>
          <a:schemeClr val="accent5">
            <a:hueOff val="-2206003"/>
            <a:satOff val="-3068"/>
            <a:lumOff val="-1177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VICTORIA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3954287" y="1382"/>
        <a:ext cx="1118896" cy="671337"/>
      </dsp:txXfrm>
    </dsp:sp>
    <dsp:sp modelId="{79164F18-50C5-4F1F-A648-667A13C7C0F1}">
      <dsp:nvSpPr>
        <dsp:cNvPr id="0" name=""/>
        <dsp:cNvSpPr/>
      </dsp:nvSpPr>
      <dsp:spPr>
        <a:xfrm>
          <a:off x="5185073" y="1382"/>
          <a:ext cx="1118896" cy="671337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100" kern="1200"/>
        </a:p>
      </dsp:txBody>
      <dsp:txXfrm>
        <a:off x="5185073" y="1382"/>
        <a:ext cx="1118896" cy="671337"/>
      </dsp:txXfrm>
    </dsp:sp>
    <dsp:sp modelId="{8873ECD1-3871-4B74-8318-55E7A1773374}">
      <dsp:nvSpPr>
        <dsp:cNvPr id="0" name=""/>
        <dsp:cNvSpPr/>
      </dsp:nvSpPr>
      <dsp:spPr>
        <a:xfrm>
          <a:off x="261930" y="784610"/>
          <a:ext cx="1118896" cy="671337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PENSILVANIA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61930" y="784610"/>
        <a:ext cx="1118896" cy="671337"/>
      </dsp:txXfrm>
    </dsp:sp>
    <dsp:sp modelId="{A9BB95BD-F0F7-4A86-ADF2-C96DFB229EC9}">
      <dsp:nvSpPr>
        <dsp:cNvPr id="0" name=""/>
        <dsp:cNvSpPr/>
      </dsp:nvSpPr>
      <dsp:spPr>
        <a:xfrm>
          <a:off x="1492716" y="784610"/>
          <a:ext cx="1118896" cy="671337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MARQUETALÍA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1492716" y="784610"/>
        <a:ext cx="1118896" cy="671337"/>
      </dsp:txXfrm>
    </dsp:sp>
    <dsp:sp modelId="{6453192E-5BF8-4115-BC91-A74228FAF5B5}">
      <dsp:nvSpPr>
        <dsp:cNvPr id="0" name=""/>
        <dsp:cNvSpPr/>
      </dsp:nvSpPr>
      <dsp:spPr>
        <a:xfrm>
          <a:off x="2723501" y="784610"/>
          <a:ext cx="1118896" cy="671337"/>
        </a:xfrm>
        <a:prstGeom prst="rect">
          <a:avLst/>
        </a:prstGeom>
        <a:solidFill>
          <a:schemeClr val="accent5">
            <a:hueOff val="-5147341"/>
            <a:satOff val="-7160"/>
            <a:lumOff val="-2745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NEIRA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723501" y="784610"/>
        <a:ext cx="1118896" cy="671337"/>
      </dsp:txXfrm>
    </dsp:sp>
    <dsp:sp modelId="{AF2EB07A-5AB3-4126-BC57-1DD6B854716B}">
      <dsp:nvSpPr>
        <dsp:cNvPr id="0" name=""/>
        <dsp:cNvSpPr/>
      </dsp:nvSpPr>
      <dsp:spPr>
        <a:xfrm>
          <a:off x="3954287" y="784610"/>
          <a:ext cx="1118896" cy="671337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BELALCÁZAR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3954287" y="784610"/>
        <a:ext cx="1118896" cy="671337"/>
      </dsp:txXfrm>
    </dsp:sp>
    <dsp:sp modelId="{8D6C6EB7-57C4-4AFF-9D2E-F2BC72719C47}">
      <dsp:nvSpPr>
        <dsp:cNvPr id="0" name=""/>
        <dsp:cNvSpPr/>
      </dsp:nvSpPr>
      <dsp:spPr>
        <a:xfrm>
          <a:off x="5185073" y="784610"/>
          <a:ext cx="1118896" cy="671337"/>
        </a:xfrm>
        <a:prstGeom prst="rect">
          <a:avLst/>
        </a:prstGeom>
        <a:solidFill>
          <a:schemeClr val="accent5">
            <a:hueOff val="-6618010"/>
            <a:satOff val="-9205"/>
            <a:lumOff val="-353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LA DORADA 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5185073" y="784610"/>
        <a:ext cx="1118896" cy="671337"/>
      </dsp:txXfrm>
    </dsp:sp>
    <dsp:sp modelId="{A205BE82-E666-4821-8CDB-C4B03C17444F}">
      <dsp:nvSpPr>
        <dsp:cNvPr id="0" name=""/>
        <dsp:cNvSpPr/>
      </dsp:nvSpPr>
      <dsp:spPr>
        <a:xfrm>
          <a:off x="2723501" y="1567837"/>
          <a:ext cx="1118896" cy="67133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>
              <a:solidFill>
                <a:schemeClr val="tx1"/>
              </a:solidFill>
            </a:rPr>
            <a:t>ANSERMA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723501" y="1567837"/>
        <a:ext cx="1118896" cy="6713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6DF68-CBFA-4872-A56C-AD8772E770C6}">
      <dsp:nvSpPr>
        <dsp:cNvPr id="0" name=""/>
        <dsp:cNvSpPr/>
      </dsp:nvSpPr>
      <dsp:spPr>
        <a:xfrm>
          <a:off x="0" y="176441"/>
          <a:ext cx="2307627" cy="13845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/>
            <a:t>IE EL BOSQUE (SAMANÁ)</a:t>
          </a:r>
          <a:endParaRPr lang="es-CO" sz="2300" b="1" kern="1200" dirty="0"/>
        </a:p>
      </dsp:txBody>
      <dsp:txXfrm>
        <a:off x="0" y="176441"/>
        <a:ext cx="2307627" cy="1384576"/>
      </dsp:txXfrm>
    </dsp:sp>
    <dsp:sp modelId="{BB660721-DAA3-4C20-B0CF-F1EB82D3ABCC}">
      <dsp:nvSpPr>
        <dsp:cNvPr id="0" name=""/>
        <dsp:cNvSpPr/>
      </dsp:nvSpPr>
      <dsp:spPr>
        <a:xfrm>
          <a:off x="2538389" y="176441"/>
          <a:ext cx="2307627" cy="1384576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/>
            <a:t>IE ENCIMADAS (SAMANÁ)</a:t>
          </a:r>
          <a:endParaRPr lang="es-CO" sz="2300" b="1" kern="1200" dirty="0"/>
        </a:p>
      </dsp:txBody>
      <dsp:txXfrm>
        <a:off x="2538389" y="176441"/>
        <a:ext cx="2307627" cy="1384576"/>
      </dsp:txXfrm>
    </dsp:sp>
    <dsp:sp modelId="{77884B18-7B80-4DEF-94AA-479F6E11C9AD}">
      <dsp:nvSpPr>
        <dsp:cNvPr id="0" name=""/>
        <dsp:cNvSpPr/>
      </dsp:nvSpPr>
      <dsp:spPr>
        <a:xfrm>
          <a:off x="5076779" y="176441"/>
          <a:ext cx="2307627" cy="1384576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/>
            <a:t>IE LA PALMA (SAMANÁ)</a:t>
          </a:r>
          <a:endParaRPr lang="es-CO" sz="2300" b="1" kern="1200" dirty="0"/>
        </a:p>
      </dsp:txBody>
      <dsp:txXfrm>
        <a:off x="5076779" y="176441"/>
        <a:ext cx="2307627" cy="1384576"/>
      </dsp:txXfrm>
    </dsp:sp>
    <dsp:sp modelId="{6CA0B24E-3C9F-48E7-9079-2E7770B80B71}">
      <dsp:nvSpPr>
        <dsp:cNvPr id="0" name=""/>
        <dsp:cNvSpPr/>
      </dsp:nvSpPr>
      <dsp:spPr>
        <a:xfrm>
          <a:off x="0" y="1791780"/>
          <a:ext cx="2307627" cy="1384576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/>
            <a:t>IE SAN ANTONIO DE ARMA (AGUADAS)</a:t>
          </a:r>
          <a:endParaRPr lang="es-CO" sz="2300" b="1" kern="1200" dirty="0"/>
        </a:p>
      </dsp:txBody>
      <dsp:txXfrm>
        <a:off x="0" y="1791780"/>
        <a:ext cx="2307627" cy="1384576"/>
      </dsp:txXfrm>
    </dsp:sp>
    <dsp:sp modelId="{A8F6468B-C856-4CD8-807C-A430A6D5C3A7}">
      <dsp:nvSpPr>
        <dsp:cNvPr id="0" name=""/>
        <dsp:cNvSpPr/>
      </dsp:nvSpPr>
      <dsp:spPr>
        <a:xfrm>
          <a:off x="2538389" y="1791780"/>
          <a:ext cx="2307627" cy="1384576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/>
            <a:t>IE AGUACATAL (NEIRA)</a:t>
          </a:r>
          <a:endParaRPr lang="es-CO" sz="2300" b="1" kern="1200" dirty="0"/>
        </a:p>
      </dsp:txBody>
      <dsp:txXfrm>
        <a:off x="2538389" y="1791780"/>
        <a:ext cx="2307627" cy="1384576"/>
      </dsp:txXfrm>
    </dsp:sp>
    <dsp:sp modelId="{1CD4CD7F-1B65-4026-BBD3-E80137FBAB3E}">
      <dsp:nvSpPr>
        <dsp:cNvPr id="0" name=""/>
        <dsp:cNvSpPr/>
      </dsp:nvSpPr>
      <dsp:spPr>
        <a:xfrm>
          <a:off x="5076779" y="1791780"/>
          <a:ext cx="2307627" cy="138457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/>
            <a:t>IE ANTONIO MARIA HINCAPIÉ (MARQUETALÍA)</a:t>
          </a:r>
          <a:endParaRPr lang="es-CO" sz="2300" b="1" kern="1200" dirty="0"/>
        </a:p>
      </dsp:txBody>
      <dsp:txXfrm>
        <a:off x="5076779" y="1791780"/>
        <a:ext cx="2307627" cy="13845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00039-7DBD-4DD2-ACF3-55C80552FFE7}">
      <dsp:nvSpPr>
        <dsp:cNvPr id="0" name=""/>
        <dsp:cNvSpPr/>
      </dsp:nvSpPr>
      <dsp:spPr>
        <a:xfrm>
          <a:off x="0" y="325000"/>
          <a:ext cx="5435599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863" tIns="416560" rIns="42186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>
              <a:latin typeface="Albertus" pitchFamily="34" charset="0"/>
            </a:rPr>
            <a:t> Batallón Ayacucho</a:t>
          </a:r>
          <a:endParaRPr lang="es-CO" sz="2000" kern="1200" dirty="0">
            <a:latin typeface="Albertus" pitchFamily="34" charset="0"/>
          </a:endParaRPr>
        </a:p>
      </dsp:txBody>
      <dsp:txXfrm>
        <a:off x="0" y="325000"/>
        <a:ext cx="5435599" cy="850500"/>
      </dsp:txXfrm>
    </dsp:sp>
    <dsp:sp modelId="{BCC17BE1-52FA-434E-A7AA-DEAB8DEA16AB}">
      <dsp:nvSpPr>
        <dsp:cNvPr id="0" name=""/>
        <dsp:cNvSpPr/>
      </dsp:nvSpPr>
      <dsp:spPr>
        <a:xfrm>
          <a:off x="271779" y="29800"/>
          <a:ext cx="380491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17" tIns="0" rIns="14381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latin typeface="Albertus" pitchFamily="34" charset="0"/>
            </a:rPr>
            <a:t>ALIANZA</a:t>
          </a:r>
          <a:endParaRPr lang="es-CO" sz="2000" kern="1200" dirty="0">
            <a:latin typeface="Albertus" pitchFamily="34" charset="0"/>
          </a:endParaRPr>
        </a:p>
      </dsp:txBody>
      <dsp:txXfrm>
        <a:off x="300600" y="58621"/>
        <a:ext cx="3747277" cy="532758"/>
      </dsp:txXfrm>
    </dsp:sp>
    <dsp:sp modelId="{934F5720-3319-47A3-A042-0CFF6E17C335}">
      <dsp:nvSpPr>
        <dsp:cNvPr id="0" name=""/>
        <dsp:cNvSpPr/>
      </dsp:nvSpPr>
      <dsp:spPr>
        <a:xfrm>
          <a:off x="0" y="1578700"/>
          <a:ext cx="5435599" cy="264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863" tIns="416560" rIns="42186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>
              <a:latin typeface="Albertus" pitchFamily="34" charset="0"/>
            </a:rPr>
            <a:t> 10 Instituciones Educativas con 76 sedes correspondientes al municipio de Samaná</a:t>
          </a:r>
          <a:endParaRPr lang="es-CO" sz="2000" kern="1200" dirty="0">
            <a:latin typeface="Albertus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>
              <a:latin typeface="Albertus" pitchFamily="34" charset="0"/>
            </a:rPr>
            <a:t> 1 Institución Educativa con 9 sedes en Norcasia</a:t>
          </a:r>
          <a:endParaRPr lang="es-CO" sz="2000" kern="1200" dirty="0">
            <a:latin typeface="Albertus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000" kern="1200" dirty="0" smtClean="0">
              <a:latin typeface="Albertus" pitchFamily="34" charset="0"/>
            </a:rPr>
            <a:t>2 Instituciones Educativas con 13 sedes en Victoria</a:t>
          </a:r>
          <a:endParaRPr lang="es-CO" sz="2000" kern="1200" dirty="0">
            <a:latin typeface="Albertus" pitchFamily="34" charset="0"/>
          </a:endParaRPr>
        </a:p>
      </dsp:txBody>
      <dsp:txXfrm>
        <a:off x="0" y="1578700"/>
        <a:ext cx="5435599" cy="2646000"/>
      </dsp:txXfrm>
    </dsp:sp>
    <dsp:sp modelId="{A3CD7488-88AF-48A5-BFF4-EE2A79503004}">
      <dsp:nvSpPr>
        <dsp:cNvPr id="0" name=""/>
        <dsp:cNvSpPr/>
      </dsp:nvSpPr>
      <dsp:spPr>
        <a:xfrm>
          <a:off x="271779" y="1283500"/>
          <a:ext cx="3804919" cy="5904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17" tIns="0" rIns="14381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latin typeface="Albertus" pitchFamily="34" charset="0"/>
            </a:rPr>
            <a:t>BENEFICIADAS</a:t>
          </a:r>
          <a:endParaRPr lang="es-CO" sz="2000" kern="1200" dirty="0">
            <a:latin typeface="Albertus" pitchFamily="34" charset="0"/>
          </a:endParaRPr>
        </a:p>
      </dsp:txBody>
      <dsp:txXfrm>
        <a:off x="300600" y="1312321"/>
        <a:ext cx="3747277" cy="532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DA98-6B80-4694-8619-85C1157D10F2}">
      <dsp:nvSpPr>
        <dsp:cNvPr id="0" name=""/>
        <dsp:cNvSpPr/>
      </dsp:nvSpPr>
      <dsp:spPr>
        <a:xfrm>
          <a:off x="0" y="187457"/>
          <a:ext cx="2091530" cy="12549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Albertus" pitchFamily="34" charset="0"/>
            </a:rPr>
            <a:t>LA DORADA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Albertus" pitchFamily="34" charset="0"/>
            </a:rPr>
            <a:t>$ 280.000.000</a:t>
          </a:r>
          <a:endParaRPr lang="es-CO" sz="20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0" y="187457"/>
        <a:ext cx="2091530" cy="1254918"/>
      </dsp:txXfrm>
    </dsp:sp>
    <dsp:sp modelId="{2B6F6873-87BC-403F-B7CE-E094681208C7}">
      <dsp:nvSpPr>
        <dsp:cNvPr id="0" name=""/>
        <dsp:cNvSpPr/>
      </dsp:nvSpPr>
      <dsp:spPr>
        <a:xfrm>
          <a:off x="2300684" y="187457"/>
          <a:ext cx="2091530" cy="1254918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Albertus" pitchFamily="34" charset="0"/>
            </a:rPr>
            <a:t>MARMATO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Albertus" pitchFamily="34" charset="0"/>
            </a:rPr>
            <a:t>$ 100.000.000</a:t>
          </a:r>
          <a:endParaRPr lang="es-CO" sz="20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2300684" y="187457"/>
        <a:ext cx="2091530" cy="1254918"/>
      </dsp:txXfrm>
    </dsp:sp>
    <dsp:sp modelId="{E8888F2B-8CF2-4811-A22E-3EADC80F52C2}">
      <dsp:nvSpPr>
        <dsp:cNvPr id="0" name=""/>
        <dsp:cNvSpPr/>
      </dsp:nvSpPr>
      <dsp:spPr>
        <a:xfrm>
          <a:off x="4601368" y="187457"/>
          <a:ext cx="2091530" cy="125491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Albertus" pitchFamily="34" charset="0"/>
            </a:rPr>
            <a:t>VICTORIA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Albertus" pitchFamily="34" charset="0"/>
            </a:rPr>
            <a:t>$ 30.000.000</a:t>
          </a:r>
          <a:endParaRPr lang="es-CO" sz="2000" kern="1200" dirty="0">
            <a:solidFill>
              <a:schemeClr val="tx1"/>
            </a:solidFill>
            <a:latin typeface="Albertus" pitchFamily="34" charset="0"/>
          </a:endParaRPr>
        </a:p>
      </dsp:txBody>
      <dsp:txXfrm>
        <a:off x="4601368" y="187457"/>
        <a:ext cx="2091530" cy="1254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9CAEC-AE91-4784-A44A-C45D46F9E46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2A9F1-C4D3-4328-89A7-9FB116B1B4E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993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60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67959" indent="-25690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27630" indent="-2055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38682" indent="-2055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49734" indent="-2055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260785" indent="-205526" defTabSz="41105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671837" indent="-205526" defTabSz="41105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082889" indent="-205526" defTabSz="41105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493942" indent="-205526" defTabSz="41105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CB0CB6-9A8E-4AC4-AF4B-C94AF9EB34B3}" type="slidenum">
              <a:rPr lang="es-CO" altLang="es-CO" smtClean="0"/>
              <a:pPr eaLnBrk="1" hangingPunct="1">
                <a:spcBef>
                  <a:spcPct val="0"/>
                </a:spcBef>
              </a:pPr>
              <a:t>32</a:t>
            </a:fld>
            <a:endParaRPr lang="es-CO" altLang="es-C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39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478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90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87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500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837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704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795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649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017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119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0600B-3024-42D3-891A-9F98646E5D80}" type="datetimeFigureOut">
              <a:rPr lang="es-CO" smtClean="0"/>
              <a:pPr/>
              <a:t>28/03/2017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0D7C5-3592-4916-9A8D-C021A019EC10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2" y="6104586"/>
            <a:ext cx="1943630" cy="5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lac.rimed.cu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69900" y="508456"/>
            <a:ext cx="1123950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00B050"/>
                </a:solidFill>
                <a:latin typeface="Albertus" pitchFamily="34" charset="0"/>
              </a:rPr>
              <a:t>UNIVERSIDAD PÚBLICA PARA EL MAGDALENA CALDENSE</a:t>
            </a:r>
            <a:endParaRPr lang="es-CO" sz="3600" dirty="0">
              <a:solidFill>
                <a:srgbClr val="00B050"/>
              </a:solidFill>
              <a:latin typeface="Albertu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12" y="1934526"/>
            <a:ext cx="5420691" cy="36026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7 Rectángulo"/>
          <p:cNvSpPr/>
          <p:nvPr/>
        </p:nvSpPr>
        <p:spPr>
          <a:xfrm>
            <a:off x="358775" y="1774516"/>
            <a:ext cx="4902200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O" dirty="0" smtClean="0">
                <a:solidFill>
                  <a:schemeClr val="tx1"/>
                </a:solidFill>
                <a:latin typeface="Albertus" pitchFamily="34" charset="0"/>
              </a:rPr>
              <a:t>El 11 </a:t>
            </a:r>
            <a:r>
              <a:rPr lang="es-CO" dirty="0">
                <a:solidFill>
                  <a:schemeClr val="tx1"/>
                </a:solidFill>
                <a:latin typeface="Albertus" pitchFamily="34" charset="0"/>
              </a:rPr>
              <a:t>de noviembre de </a:t>
            </a:r>
            <a:r>
              <a:rPr lang="es-CO" dirty="0" smtClean="0">
                <a:solidFill>
                  <a:schemeClr val="tx1"/>
                </a:solidFill>
                <a:latin typeface="Albertus" pitchFamily="34" charset="0"/>
              </a:rPr>
              <a:t>2016, El </a:t>
            </a:r>
            <a:r>
              <a:rPr lang="es-CO" dirty="0">
                <a:solidFill>
                  <a:schemeClr val="tx1"/>
                </a:solidFill>
                <a:latin typeface="Albertus" pitchFamily="34" charset="0"/>
              </a:rPr>
              <a:t>alcalde de La Dorada, Diego Pineda Álvarez, entregó formalmente el acuerdo 015 de noviembre 8 emitido por el Concejo Municipal, por medio del cual avalan el lote en el que se construirá la primera sede descentralizada de la Universidad Pública en el Magdalena centro.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68300" y="4009936"/>
            <a:ext cx="49022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tx1"/>
                </a:solidFill>
                <a:latin typeface="Albertus" pitchFamily="34" charset="0"/>
              </a:rPr>
              <a:t>Después de descartar la compra de un predio inicial, el gobernador (e), el secretario de Educación y el rector de la Universidad de Caldas dieron visto bueno a este nuevo predio de 6,8 hectáreas, ubicado en el Centro Poblado de Guarinocito.</a:t>
            </a:r>
          </a:p>
        </p:txBody>
      </p:sp>
    </p:spTree>
    <p:extLst>
      <p:ext uri="{BB962C8B-B14F-4D97-AF65-F5344CB8AC3E}">
        <p14:creationId xmlns:p14="http://schemas.microsoft.com/office/powerpoint/2010/main" val="374044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010900" cy="1325563"/>
          </a:xfrm>
        </p:spPr>
        <p:txBody>
          <a:bodyPr>
            <a:noAutofit/>
          </a:bodyPr>
          <a:lstStyle/>
          <a:p>
            <a:pPr algn="r"/>
            <a:r>
              <a:rPr lang="es-CL" sz="4800" dirty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DIRECTIVOS Y DOCENTES A INMERSIÓN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4908607"/>
              </p:ext>
            </p:extLst>
          </p:nvPr>
        </p:nvGraphicFramePr>
        <p:xfrm>
          <a:off x="685800" y="719666"/>
          <a:ext cx="11023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330726" y="2398653"/>
            <a:ext cx="1758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  <a:latin typeface="Albertus" pitchFamily="34" charset="0"/>
              </a:rPr>
              <a:t>DIRECTIVOS</a:t>
            </a:r>
            <a:endParaRPr lang="es-CL" sz="2000" dirty="0">
              <a:solidFill>
                <a:schemeClr val="bg1"/>
              </a:solidFill>
              <a:latin typeface="Albertus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847592" y="2461278"/>
            <a:ext cx="24176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 smtClean="0">
                <a:solidFill>
                  <a:srgbClr val="FFFF00"/>
                </a:solidFill>
                <a:latin typeface="Albertus" pitchFamily="34" charset="0"/>
              </a:rPr>
              <a:t>20</a:t>
            </a:r>
          </a:p>
          <a:p>
            <a:pPr algn="ctr"/>
            <a:r>
              <a:rPr lang="es-CL" sz="3200" dirty="0" smtClean="0">
                <a:solidFill>
                  <a:srgbClr val="FFFF00"/>
                </a:solidFill>
                <a:latin typeface="Albertus" pitchFamily="34" charset="0"/>
              </a:rPr>
              <a:t>DOCENTES</a:t>
            </a:r>
          </a:p>
          <a:p>
            <a:pPr algn="ctr"/>
            <a:r>
              <a:rPr lang="es-CL" sz="3200" dirty="0" smtClean="0">
                <a:solidFill>
                  <a:srgbClr val="FFFF00"/>
                </a:solidFill>
                <a:latin typeface="Albertus" pitchFamily="34" charset="0"/>
              </a:rPr>
              <a:t>2.017</a:t>
            </a:r>
            <a:endParaRPr lang="es-CL" sz="3200" dirty="0">
              <a:solidFill>
                <a:srgbClr val="FFFF00"/>
              </a:solidFill>
              <a:latin typeface="Albertus" pitchFamily="34" charset="0"/>
            </a:endParaRPr>
          </a:p>
        </p:txBody>
      </p:sp>
      <p:sp>
        <p:nvSpPr>
          <p:cNvPr id="6" name="AutoShape 2" descr="Resultado de imagen para ca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753" y="3056735"/>
            <a:ext cx="3407347" cy="3094165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470426" y="3047998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>
                <a:latin typeface="Albertus" pitchFamily="34" charset="0"/>
              </a:rPr>
              <a:t>2.017</a:t>
            </a:r>
            <a:endParaRPr lang="es-CL" sz="2800" dirty="0">
              <a:latin typeface="Albertus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692025" y="1583948"/>
            <a:ext cx="912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dirty="0" smtClean="0">
                <a:latin typeface="Albertus" pitchFamily="34" charset="0"/>
              </a:rPr>
              <a:t>27</a:t>
            </a:r>
            <a:endParaRPr lang="es-CL" sz="4400" dirty="0">
              <a:latin typeface="Albertus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90627" y="3770370"/>
            <a:ext cx="25539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 smtClean="0">
                <a:latin typeface="Albertus" pitchFamily="34" charset="0"/>
              </a:rPr>
              <a:t>17 </a:t>
            </a:r>
          </a:p>
          <a:p>
            <a:pPr algn="ctr"/>
            <a:r>
              <a:rPr lang="es-CL" sz="3200" dirty="0" smtClean="0">
                <a:latin typeface="Albertus" pitchFamily="34" charset="0"/>
              </a:rPr>
              <a:t>DOCENTES </a:t>
            </a:r>
          </a:p>
          <a:p>
            <a:pPr algn="ctr"/>
            <a:r>
              <a:rPr lang="es-CL" sz="3200" dirty="0" smtClean="0">
                <a:latin typeface="Albertus" pitchFamily="34" charset="0"/>
              </a:rPr>
              <a:t>2.016</a:t>
            </a:r>
            <a:endParaRPr lang="es-CL" sz="3200" dirty="0">
              <a:latin typeface="Albertu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6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s-CL" sz="4800" dirty="0">
                <a:latin typeface="Aharoni" pitchFamily="2" charset="-79"/>
                <a:ea typeface="+mn-ea"/>
                <a:cs typeface="Aharoni" pitchFamily="2" charset="-79"/>
              </a:rPr>
              <a:t>MEJORAMIENTO DE LA </a:t>
            </a:r>
            <a:r>
              <a:rPr lang="es-CL" sz="4800" dirty="0" smtClean="0">
                <a:latin typeface="Aharoni" pitchFamily="2" charset="-79"/>
                <a:ea typeface="+mn-ea"/>
                <a:cs typeface="Aharoni" pitchFamily="2" charset="-79"/>
              </a:rPr>
              <a:t>CALIDAD EDUCATIVA</a:t>
            </a:r>
            <a:endParaRPr lang="es-CL" sz="4800" dirty="0">
              <a:latin typeface="Aharoni" pitchFamily="2" charset="-79"/>
              <a:ea typeface="+mn-ea"/>
              <a:cs typeface="Aharoni" pitchFamily="2" charset="-79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429859"/>
              </p:ext>
            </p:extLst>
          </p:nvPr>
        </p:nvGraphicFramePr>
        <p:xfrm>
          <a:off x="723900" y="1041400"/>
          <a:ext cx="10795000" cy="513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67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38200" y="324182"/>
            <a:ext cx="10515600" cy="13255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CO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PROYECTOS APROBADOS POR EL FONDO DE FINANCIAMIENTO DE INFRAESTRUCTURA EDUCATIVA – FFIE- MEN </a:t>
            </a:r>
            <a:endParaRPr lang="es-CO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018832"/>
              </p:ext>
            </p:extLst>
          </p:nvPr>
        </p:nvGraphicFramePr>
        <p:xfrm>
          <a:off x="586858" y="1842447"/>
          <a:ext cx="10982843" cy="4249278"/>
        </p:xfrm>
        <a:graphic>
          <a:graphicData uri="http://schemas.openxmlformats.org/drawingml/2006/table">
            <a:tbl>
              <a:tblPr/>
              <a:tblGrid>
                <a:gridCol w="1622576"/>
                <a:gridCol w="3527763"/>
                <a:gridCol w="1481270"/>
                <a:gridCol w="1388692"/>
                <a:gridCol w="1578724"/>
                <a:gridCol w="1383818"/>
              </a:tblGrid>
              <a:tr h="6960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MUNICIPIO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INSTITUCIÓN</a:t>
                      </a:r>
                      <a:r>
                        <a:rPr lang="es-CO" sz="105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CO" sz="10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EDUCATIVA</a:t>
                      </a:r>
                      <a:endParaRPr lang="es-CO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TOTAL ESTRUCTURADO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MUNICIPIO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ETC CALDAS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FFIE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352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Aguadas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Marino Gómez Estrada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734.850.609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220.455.183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514.395.426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Anserma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Normal Superior Rebeca Sierra Cardona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940.494.532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282.148.360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658.346.172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Chinchiná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San Francisco de Paula sede María Inmaculada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4.312.838.830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646.925.824,56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646.925.824,56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3.018.987.181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Chinchiná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San Francisco de Paula sede Juan XXIII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2.750.559.218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412.583.882,75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412.583.882,75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1.925.391.453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Filadelfia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Crisanto Luque Sede Juan XXIII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2.650.208.630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349.986.551,62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445.076.037,24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1.855.146.041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Dorada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Marco Fidel Suarez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4.592.699.871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688.904.980,65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688.904.980,65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3.214.889.910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 Dorada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Alfonso </a:t>
                      </a: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López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4.308.522.463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646.278.369,44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646.278.369,44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3.015.965.724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Manzanares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Manzanares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2.946.612.542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441.991.881,35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441.991.881,35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2.062.628.780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Marmato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General Ramón Marín sede José Antonio Galán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2.762.770.959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349.987.825,05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478.843.462,56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1.933.939.671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Neira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Nuestra Señora del Rosario - Sede Abraham Montoya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3.440.996.867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516.149.530,07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516.149.530,07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2.408.697.807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8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106355"/>
              </p:ext>
            </p:extLst>
          </p:nvPr>
        </p:nvGraphicFramePr>
        <p:xfrm>
          <a:off x="524302" y="733805"/>
          <a:ext cx="10651698" cy="696038"/>
        </p:xfrm>
        <a:graphic>
          <a:graphicData uri="http://schemas.openxmlformats.org/drawingml/2006/table">
            <a:tbl>
              <a:tblPr/>
              <a:tblGrid>
                <a:gridCol w="1573654"/>
                <a:gridCol w="3421397"/>
                <a:gridCol w="1436608"/>
                <a:gridCol w="1346821"/>
                <a:gridCol w="1531123"/>
                <a:gridCol w="1342095"/>
              </a:tblGrid>
              <a:tr h="6960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MUNICIPIO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INSTITUCIÓN</a:t>
                      </a:r>
                      <a:r>
                        <a:rPr lang="es-CO" sz="105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CO" sz="10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EDUCATIVA</a:t>
                      </a:r>
                      <a:endParaRPr lang="es-CO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TOTAL ESTRUCTURADO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MUNICIPIO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ETC CALDAS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VALOR FFIE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767607"/>
              </p:ext>
            </p:extLst>
          </p:nvPr>
        </p:nvGraphicFramePr>
        <p:xfrm>
          <a:off x="559559" y="1433019"/>
          <a:ext cx="10591041" cy="3812239"/>
        </p:xfrm>
        <a:graphic>
          <a:graphicData uri="http://schemas.openxmlformats.org/drawingml/2006/table">
            <a:tbl>
              <a:tblPr/>
              <a:tblGrid>
                <a:gridCol w="1564694"/>
                <a:gridCol w="3401914"/>
                <a:gridCol w="1428427"/>
                <a:gridCol w="1339152"/>
                <a:gridCol w="1522403"/>
                <a:gridCol w="1334451"/>
              </a:tblGrid>
              <a:tr h="210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Norcasia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San Gerardo María </a:t>
                      </a:r>
                      <a:r>
                        <a:rPr lang="es-C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Mayela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2.586.467.056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387.970.058,47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387.970.058,47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1.810.526.940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Pácora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Normal Superior San José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3.821.753.937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620.000.000,00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526.526.181,00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2.675.227.756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Pensilvania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Pensilvania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4.434.887.748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344.989.917,89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985.476.406,41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3.104.421.423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Riosucio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Normal Superior Sagrado Corazón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7.084.431.437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2.125.329.431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4.959.102.006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Salamina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San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Félix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3.696.870.908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504.622.878,91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604.438.393,41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2.587.809.635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7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Salamina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Normal Superior Maria Escolastica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4.361.024.108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595.279.790,71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713.027.441,62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3.052.716.875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Jose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Santa Teresita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2.351.201.239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705.360.372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1.645.840.867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Supia sede Policarpa Salavarrieta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1.540.913.582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214.418.124,88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247.855.949,60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1.078.639.507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Victoria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San Pablo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2.916.488.992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874.946.698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2.041.542.295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Villamaría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Gerardo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Arias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Ramírez  sede </a:t>
                      </a:r>
                      <a:r>
                        <a:rPr lang="es-CO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Jhon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Kennedy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10.394.810.872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1.559.221.630,80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1.559.221.630,80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7.276.367.610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Villamaría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IE Jaime Duque Grisales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2.709.257.914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406.388.687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406.388.687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1.896.480.540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75.338.662.314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8.685.699.934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13.915.898.760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52.737.063.620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9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838200" y="324182"/>
            <a:ext cx="10515600" cy="13255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CO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PROYECTOS APROBADOS POR EL FONDO DE ADAPTACIÓN</a:t>
            </a:r>
            <a:endParaRPr lang="es-CO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709356"/>
              </p:ext>
            </p:extLst>
          </p:nvPr>
        </p:nvGraphicFramePr>
        <p:xfrm>
          <a:off x="2429300" y="2238233"/>
          <a:ext cx="7833816" cy="2934269"/>
        </p:xfrm>
        <a:graphic>
          <a:graphicData uri="http://schemas.openxmlformats.org/drawingml/2006/table">
            <a:tbl>
              <a:tblPr firstRow="1" firstCol="1" bandRow="1"/>
              <a:tblGrid>
                <a:gridCol w="1823952"/>
                <a:gridCol w="3806209"/>
                <a:gridCol w="2203655"/>
              </a:tblGrid>
              <a:tr h="499045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Municipio  </a:t>
                      </a:r>
                      <a:endParaRPr lang="es-C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Institución Educativa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Presupuesto Aproximado</a:t>
                      </a:r>
                      <a:endParaRPr lang="es-C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86066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Anserma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Alto Nubia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$ 805.283.647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86066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Anserma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Juan XXIII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$ 518.099.438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320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Aranzazu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Escuela  Juan Crisóstomo Osorio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$ 888.227.690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30320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Palestina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Monseñor Alfonso De Los Ríos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$ 2.771.452.464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66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Riosucio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María Fabiola Largo Cano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$ 852.040.058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286066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Risaralda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Francisco José De Caldas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$ 428.683.197 </a:t>
                      </a:r>
                      <a:endParaRPr lang="es-C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320"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C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TOTAL INVERSIÓN</a:t>
                      </a:r>
                      <a:endParaRPr lang="es-C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$ 6.263.786.494 </a:t>
                      </a:r>
                      <a:endParaRPr lang="es-C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923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4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60450" y="412933"/>
            <a:ext cx="10033000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4800" b="1" dirty="0" smtClean="0">
                <a:solidFill>
                  <a:schemeClr val="tx1"/>
                </a:solidFill>
                <a:latin typeface="Albertus" pitchFamily="34" charset="0"/>
              </a:rPr>
              <a:t>PEDALEANDO POR LA CALIDAD</a:t>
            </a:r>
            <a:endParaRPr lang="es-CO" sz="4800" dirty="0">
              <a:solidFill>
                <a:schemeClr val="tx1"/>
              </a:solidFill>
              <a:latin typeface="Albertus" pitchFamily="34" charset="0"/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077" name="Picture 5" descr="C:\Users\dmosorno.SECALDAS\Desktop\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49" y="1243930"/>
            <a:ext cx="3063505" cy="22976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97401103"/>
              </p:ext>
            </p:extLst>
          </p:nvPr>
        </p:nvGraphicFramePr>
        <p:xfrm>
          <a:off x="5232400" y="3703042"/>
          <a:ext cx="6565900" cy="224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55572" y="4047841"/>
            <a:ext cx="4937125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2400" b="1" dirty="0" smtClean="0">
                <a:solidFill>
                  <a:srgbClr val="002060"/>
                </a:solidFill>
                <a:latin typeface="Albertus" pitchFamily="34" charset="0"/>
              </a:rPr>
              <a:t>En el año 2017 se entregaran 905 Bicicletas con el apoyo de 10 municipios, para un total de 2005 niños pedaleando por la calidad.</a:t>
            </a:r>
            <a:endParaRPr lang="es-CO" sz="2400" b="1" dirty="0">
              <a:solidFill>
                <a:srgbClr val="002060"/>
              </a:solidFill>
              <a:latin typeface="Albertus" pitchFamily="34" charset="0"/>
            </a:endParaRPr>
          </a:p>
        </p:txBody>
      </p:sp>
      <p:pic>
        <p:nvPicPr>
          <p:cNvPr id="3076" name="Picture 4" descr="C:\Users\dmosorno.SECALDAS\Desktop\55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6"/>
          <a:stretch/>
        </p:blipFill>
        <p:spPr bwMode="auto">
          <a:xfrm>
            <a:off x="677037" y="1259475"/>
            <a:ext cx="3236975" cy="22820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dmosorno.SECALDAS\Desktop\44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3"/>
          <a:stretch/>
        </p:blipFill>
        <p:spPr bwMode="auto">
          <a:xfrm>
            <a:off x="8164319" y="1259475"/>
            <a:ext cx="3284538" cy="22976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2146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4483100" y="630565"/>
            <a:ext cx="7041507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4800" b="1" dirty="0" smtClean="0">
                <a:solidFill>
                  <a:srgbClr val="00CC00"/>
                </a:solidFill>
                <a:latin typeface="Albertus" pitchFamily="34" charset="0"/>
              </a:rPr>
              <a:t>PARQUES INFANTILES</a:t>
            </a:r>
            <a:endParaRPr lang="es-CO" sz="4800" dirty="0">
              <a:solidFill>
                <a:srgbClr val="00CC00"/>
              </a:solidFill>
              <a:latin typeface="Albertus" pitchFamily="34" charset="0"/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123" name="Picture 3" descr="C:\Users\dmosorno.SECALDAS\Desktop\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 bwMode="auto">
          <a:xfrm>
            <a:off x="717550" y="962173"/>
            <a:ext cx="3129899" cy="424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0168758"/>
              </p:ext>
            </p:extLst>
          </p:nvPr>
        </p:nvGraphicFramePr>
        <p:xfrm>
          <a:off x="4140200" y="1841500"/>
          <a:ext cx="7384407" cy="335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56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476500" y="351165"/>
            <a:ext cx="902969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4800" b="1" dirty="0" smtClean="0">
                <a:solidFill>
                  <a:schemeClr val="tx1"/>
                </a:solidFill>
                <a:latin typeface="Albertus" pitchFamily="34" charset="0"/>
              </a:rPr>
              <a:t>PINTANDO SUEÑOS DE </a:t>
            </a:r>
            <a:r>
              <a:rPr lang="es-CO" sz="4800" b="1" dirty="0" smtClean="0">
                <a:solidFill>
                  <a:srgbClr val="00CC00"/>
                </a:solidFill>
                <a:latin typeface="Albertus" pitchFamily="34" charset="0"/>
              </a:rPr>
              <a:t>P</a:t>
            </a:r>
            <a:r>
              <a:rPr lang="es-CO" sz="4800" b="1" dirty="0" smtClean="0">
                <a:solidFill>
                  <a:srgbClr val="F709B9"/>
                </a:solidFill>
                <a:latin typeface="Albertus" pitchFamily="34" charset="0"/>
              </a:rPr>
              <a:t>A</a:t>
            </a:r>
            <a:r>
              <a:rPr lang="es-CO" sz="4800" b="1" dirty="0" smtClean="0">
                <a:solidFill>
                  <a:srgbClr val="FFFF00"/>
                </a:solidFill>
                <a:latin typeface="Albertus" pitchFamily="34" charset="0"/>
              </a:rPr>
              <a:t>Z</a:t>
            </a:r>
            <a:endParaRPr lang="es-CO" sz="4800" dirty="0">
              <a:solidFill>
                <a:srgbClr val="FFFF00"/>
              </a:solidFill>
              <a:latin typeface="Albertus" pitchFamily="34" charset="0"/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20909"/>
          <a:stretch/>
        </p:blipFill>
        <p:spPr bwMode="auto">
          <a:xfrm>
            <a:off x="278583" y="1182162"/>
            <a:ext cx="3373484" cy="37306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15" y="3047474"/>
            <a:ext cx="3597019" cy="25179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130207831"/>
              </p:ext>
            </p:extLst>
          </p:nvPr>
        </p:nvGraphicFramePr>
        <p:xfrm>
          <a:off x="6096000" y="1447798"/>
          <a:ext cx="5435599" cy="4254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431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105400" y="344963"/>
            <a:ext cx="6419207" cy="923330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5400" dirty="0" err="1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BANDATÓN</a:t>
            </a:r>
            <a:endParaRPr lang="es-CO" sz="5400" dirty="0">
              <a:solidFill>
                <a:srgbClr val="C0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1" y="489245"/>
            <a:ext cx="3561217" cy="273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3390900"/>
            <a:ext cx="3689350" cy="248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37000" y="1419829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latin typeface="Albertus" pitchFamily="34" charset="0"/>
              </a:rPr>
              <a:t>«SEGUIMOS ENTONANDO NOTAS DE PAZ» </a:t>
            </a:r>
            <a:endParaRPr lang="es-CO" sz="2800" b="1" dirty="0">
              <a:latin typeface="Albertus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54217723"/>
              </p:ext>
            </p:extLst>
          </p:nvPr>
        </p:nvGraphicFramePr>
        <p:xfrm>
          <a:off x="4953000" y="4540311"/>
          <a:ext cx="6692899" cy="1629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619821287"/>
              </p:ext>
            </p:extLst>
          </p:nvPr>
        </p:nvGraphicFramePr>
        <p:xfrm>
          <a:off x="5105399" y="2462836"/>
          <a:ext cx="6419207" cy="152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114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mosorno.SECALDAS\Desktop\Captura de pantalla 2017-02-27 a las 3.17.33 p.m.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25926" r="16041"/>
          <a:stretch/>
        </p:blipFill>
        <p:spPr bwMode="auto">
          <a:xfrm>
            <a:off x="2006600" y="1257300"/>
            <a:ext cx="8229600" cy="5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953904" y="262235"/>
            <a:ext cx="10182596" cy="1938992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000" dirty="0">
                <a:solidFill>
                  <a:srgbClr val="007A37"/>
                </a:solidFill>
                <a:latin typeface="Aharoni" pitchFamily="2" charset="-79"/>
                <a:cs typeface="Aharoni" pitchFamily="2" charset="-79"/>
              </a:rPr>
              <a:t>SECRETARÍA DE </a:t>
            </a:r>
            <a:r>
              <a:rPr lang="es-ES" sz="6000" dirty="0" smtClean="0">
                <a:solidFill>
                  <a:srgbClr val="007A37"/>
                </a:solidFill>
                <a:latin typeface="Aharoni" pitchFamily="2" charset="-79"/>
                <a:cs typeface="Aharoni" pitchFamily="2" charset="-79"/>
              </a:rPr>
              <a:t>EDUCACIÓN</a:t>
            </a:r>
          </a:p>
          <a:p>
            <a:pPr algn="ctr"/>
            <a:r>
              <a:rPr lang="es-ES" sz="6000" dirty="0" smtClean="0">
                <a:solidFill>
                  <a:srgbClr val="007A37"/>
                </a:solidFill>
                <a:latin typeface="Aharoni" pitchFamily="2" charset="-79"/>
                <a:cs typeface="Aharoni" pitchFamily="2" charset="-79"/>
              </a:rPr>
              <a:t>CALDAS </a:t>
            </a:r>
            <a:endParaRPr lang="es-ES" sz="6000" dirty="0">
              <a:solidFill>
                <a:srgbClr val="007A37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30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884864084"/>
              </p:ext>
            </p:extLst>
          </p:nvPr>
        </p:nvGraphicFramePr>
        <p:xfrm>
          <a:off x="4559300" y="1652863"/>
          <a:ext cx="5181600" cy="4038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9" y="1854200"/>
            <a:ext cx="4382871" cy="31995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095375"/>
          </a:xfrm>
        </p:spPr>
        <p:txBody>
          <a:bodyPr>
            <a:noAutofit/>
          </a:bodyPr>
          <a:lstStyle/>
          <a:p>
            <a:pPr algn="ctr"/>
            <a:r>
              <a:rPr lang="es-CL" sz="4000" dirty="0">
                <a:latin typeface="Aharoni" pitchFamily="2" charset="-79"/>
                <a:ea typeface="+mn-ea"/>
                <a:cs typeface="Aharoni" pitchFamily="2" charset="-79"/>
              </a:rPr>
              <a:t>CONCURSO </a:t>
            </a:r>
            <a:r>
              <a:rPr lang="es-CL" sz="4000" dirty="0" smtClean="0">
                <a:latin typeface="Aharoni" pitchFamily="2" charset="-79"/>
                <a:ea typeface="+mn-ea"/>
                <a:cs typeface="Aharoni" pitchFamily="2" charset="-79"/>
              </a:rPr>
              <a:t>MEJOR DOCENTE </a:t>
            </a:r>
            <a:br>
              <a:rPr lang="es-CL" sz="4000" dirty="0" smtClean="0">
                <a:latin typeface="Aharoni" pitchFamily="2" charset="-79"/>
                <a:ea typeface="+mn-ea"/>
                <a:cs typeface="Aharoni" pitchFamily="2" charset="-79"/>
              </a:rPr>
            </a:br>
            <a:r>
              <a:rPr lang="es-CL" sz="4000" dirty="0" smtClean="0">
                <a:latin typeface="Aharoni" pitchFamily="2" charset="-79"/>
                <a:ea typeface="+mn-ea"/>
                <a:cs typeface="Aharoni" pitchFamily="2" charset="-79"/>
              </a:rPr>
              <a:t>«ENSEÑA </a:t>
            </a:r>
            <a:r>
              <a:rPr lang="es-CL" sz="4000" dirty="0">
                <a:latin typeface="Aharoni" pitchFamily="2" charset="-79"/>
                <a:ea typeface="+mn-ea"/>
                <a:cs typeface="Aharoni" pitchFamily="2" charset="-79"/>
              </a:rPr>
              <a:t>POR </a:t>
            </a:r>
            <a:r>
              <a:rPr lang="es-CL" sz="4000" dirty="0" smtClean="0">
                <a:latin typeface="Aharoni" pitchFamily="2" charset="-79"/>
                <a:ea typeface="+mn-ea"/>
                <a:cs typeface="Aharoni" pitchFamily="2" charset="-79"/>
              </a:rPr>
              <a:t>CALDAS»</a:t>
            </a:r>
            <a:endParaRPr lang="es-CL" sz="4000" dirty="0"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9690100" y="1638301"/>
            <a:ext cx="1778000" cy="8255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latin typeface="Albertus" pitchFamily="34" charset="0"/>
              </a:rPr>
              <a:t>ENSEÑA POR CALDAS 2018</a:t>
            </a:r>
            <a:endParaRPr lang="es-CL" sz="1600" b="1" dirty="0">
              <a:latin typeface="Albertus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9766300" y="2705101"/>
            <a:ext cx="1676400" cy="825500"/>
          </a:xfrm>
          <a:prstGeom prst="round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b="1" dirty="0">
              <a:latin typeface="Albertus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9804400" y="3735663"/>
            <a:ext cx="1676400" cy="825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b="1" dirty="0">
              <a:latin typeface="Albertus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9842500" y="4806950"/>
            <a:ext cx="1676400" cy="825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b="1" dirty="0">
              <a:latin typeface="Albertus" pitchFamily="34" charset="0"/>
            </a:endParaRPr>
          </a:p>
        </p:txBody>
      </p:sp>
      <p:cxnSp>
        <p:nvCxnSpPr>
          <p:cNvPr id="11" name="10 Conector angular"/>
          <p:cNvCxnSpPr>
            <a:endCxn id="10" idx="1"/>
          </p:cNvCxnSpPr>
          <p:nvPr/>
        </p:nvCxnSpPr>
        <p:spPr>
          <a:xfrm rot="16200000" flipH="1">
            <a:off x="8420101" y="3797300"/>
            <a:ext cx="2755899" cy="889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9956800" y="2888736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Albertus" pitchFamily="34" charset="0"/>
              </a:rPr>
              <a:t>LENGUAJE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0045700" y="3795958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latin typeface="Albertus" pitchFamily="34" charset="0"/>
              </a:rPr>
              <a:t>INGLÉS Y FRANCÉS</a:t>
            </a:r>
            <a:endParaRPr lang="es-CL" dirty="0">
              <a:latin typeface="Albertus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0438362" y="5019645"/>
            <a:ext cx="6591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200" dirty="0" smtClean="0">
                <a:latin typeface="Albertus" pitchFamily="34" charset="0"/>
              </a:rPr>
              <a:t>TIC</a:t>
            </a:r>
            <a:endParaRPr lang="es-CL" sz="2200" dirty="0">
              <a:latin typeface="Albertu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68300" y="415121"/>
            <a:ext cx="111378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3600" b="1" dirty="0" smtClean="0">
                <a:solidFill>
                  <a:schemeClr val="tx1"/>
                </a:solidFill>
                <a:latin typeface="Albertus" pitchFamily="34" charset="0"/>
              </a:rPr>
              <a:t>JUME – JUNTAS MUNICIPALES DE EDUCACIÓN</a:t>
            </a:r>
            <a:endParaRPr lang="es-CO" sz="3600" dirty="0">
              <a:solidFill>
                <a:schemeClr val="tx1"/>
              </a:solidFill>
              <a:latin typeface="Albertus" pitchFamily="34" charset="0"/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498399026"/>
              </p:ext>
            </p:extLst>
          </p:nvPr>
        </p:nvGraphicFramePr>
        <p:xfrm>
          <a:off x="5937249" y="1562100"/>
          <a:ext cx="5828654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19994" r="8442" b="11112"/>
          <a:stretch/>
        </p:blipFill>
        <p:spPr bwMode="auto">
          <a:xfrm>
            <a:off x="212837" y="1689099"/>
            <a:ext cx="5724412" cy="405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5001" y="262234"/>
            <a:ext cx="11238205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SECRETARÍA DE EDUCACIÓN </a:t>
            </a:r>
            <a:endParaRPr lang="es-E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53195" y="1462563"/>
            <a:ext cx="49000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tx1"/>
                </a:solidFill>
              </a:rPr>
              <a:t>SOFTWARE PRUEBAS SABER</a:t>
            </a:r>
            <a:endParaRPr lang="es-CO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64648069"/>
              </p:ext>
            </p:extLst>
          </p:nvPr>
        </p:nvGraphicFramePr>
        <p:xfrm>
          <a:off x="139700" y="2094965"/>
          <a:ext cx="11861800" cy="466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13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5001" y="262234"/>
            <a:ext cx="11238205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SECRETARÍA DE EDUCACIÓN </a:t>
            </a:r>
            <a:endParaRPr lang="es-E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53195" y="1462563"/>
            <a:ext cx="49000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tx1"/>
                </a:solidFill>
              </a:rPr>
              <a:t>SOFTWARE PRUEBAS SABER</a:t>
            </a:r>
            <a:endParaRPr lang="es-CO" sz="2800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15001" y="1984076"/>
            <a:ext cx="599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ENTRENAMIENTO PARA PRUEBAS SABER GRADO 11</a:t>
            </a:r>
            <a:endParaRPr lang="es-CO" sz="2000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063685"/>
              </p:ext>
            </p:extLst>
          </p:nvPr>
        </p:nvGraphicFramePr>
        <p:xfrm>
          <a:off x="661686" y="2554764"/>
          <a:ext cx="10819113" cy="3364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3014"/>
                <a:gridCol w="5676900"/>
                <a:gridCol w="2489199"/>
              </a:tblGrid>
              <a:tr h="265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</a:rPr>
                        <a:t>SUBREGIÓN </a:t>
                      </a:r>
                      <a:endParaRPr lang="es-CO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MUNICIPIO 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FECHA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</a:rPr>
                        <a:t>Alto Occidente</a:t>
                      </a:r>
                      <a:endParaRPr lang="es-CO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Filadelfia, La Merced, Marmato, Riosucio, Supía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del 3 al 7 de abril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Alto Oriente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Manzanares, Marquetalia, Marulanda, Pensilvania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del 17 al 21 de abril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Bajo Occidente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Anserma, Belalcázar, Risaralda, San José, Viterbo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del 24 al 28 de abril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Centro Sur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Chinchiná, Manizales, Neira, Palestina, Villamaría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del 2 al 5 de mayo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Magdalena Caldense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La Dorada, Norcasia, Samaná, Victoria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del 8 al 12 de mayo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9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</a:rPr>
                        <a:t>Norte</a:t>
                      </a:r>
                      <a:endParaRPr lang="es-CO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</a:rPr>
                        <a:t>Aguadas, </a:t>
                      </a:r>
                      <a:r>
                        <a:rPr lang="es-CO" sz="2000" dirty="0" err="1">
                          <a:effectLst/>
                        </a:rPr>
                        <a:t>Aranzazu</a:t>
                      </a:r>
                      <a:r>
                        <a:rPr lang="es-CO" sz="2000" dirty="0">
                          <a:effectLst/>
                        </a:rPr>
                        <a:t>, Pácora, Salamina</a:t>
                      </a:r>
                      <a:endParaRPr lang="es-CO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</a:rPr>
                        <a:t>del 15 al 19 de mayo</a:t>
                      </a:r>
                      <a:endParaRPr lang="es-CO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1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5001" y="262234"/>
            <a:ext cx="11238205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SECRETARÍA DE EDUCACIÓN </a:t>
            </a:r>
            <a:endParaRPr lang="es-E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53195" y="1462563"/>
            <a:ext cx="49000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tx1"/>
                </a:solidFill>
              </a:rPr>
              <a:t>PRUEBAS PISA</a:t>
            </a:r>
            <a:endParaRPr lang="es-CO" sz="2800" dirty="0">
              <a:solidFill>
                <a:schemeClr val="tx1"/>
              </a:solidFill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146540058"/>
              </p:ext>
            </p:extLst>
          </p:nvPr>
        </p:nvGraphicFramePr>
        <p:xfrm>
          <a:off x="4165600" y="2247900"/>
          <a:ext cx="7842252" cy="439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714">
            <a:off x="226525" y="2334946"/>
            <a:ext cx="4112366" cy="348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6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5001" y="262234"/>
            <a:ext cx="11238205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SECRETARÍA DE EDUCACIÓN </a:t>
            </a:r>
            <a:endParaRPr lang="es-E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53195" y="1462563"/>
            <a:ext cx="49000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tx1"/>
                </a:solidFill>
              </a:rPr>
              <a:t>PRUEBAS PISA</a:t>
            </a:r>
            <a:endParaRPr lang="es-CO" sz="2800" dirty="0">
              <a:solidFill>
                <a:schemeClr val="tx1"/>
              </a:solidFill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20833" r="21498" b="16493"/>
          <a:stretch/>
        </p:blipFill>
        <p:spPr bwMode="auto">
          <a:xfrm>
            <a:off x="4927600" y="2108201"/>
            <a:ext cx="6825606" cy="449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1" y="2252483"/>
            <a:ext cx="4665119" cy="392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3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5001" y="262234"/>
            <a:ext cx="11238205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SECRETARÍA DE EDUCACIÓN </a:t>
            </a:r>
            <a:endParaRPr lang="es-E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53195" y="1462563"/>
            <a:ext cx="49000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tx1"/>
                </a:solidFill>
              </a:rPr>
              <a:t>PRUEBAS PISA</a:t>
            </a:r>
            <a:endParaRPr lang="es-CO" sz="2800" dirty="0">
              <a:solidFill>
                <a:schemeClr val="tx1"/>
              </a:solidFill>
            </a:endParaRPr>
          </a:p>
        </p:txBody>
      </p:sp>
      <p:sp>
        <p:nvSpPr>
          <p:cNvPr id="3" name="AutoShape 2" descr="Resultado de imagen de prueba pisa"/>
          <p:cNvSpPr>
            <a:spLocks noChangeAspect="1" noChangeArrowheads="1"/>
          </p:cNvSpPr>
          <p:nvPr/>
        </p:nvSpPr>
        <p:spPr bwMode="auto">
          <a:xfrm>
            <a:off x="155575" y="-822325"/>
            <a:ext cx="1809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52388411"/>
              </p:ext>
            </p:extLst>
          </p:nvPr>
        </p:nvGraphicFramePr>
        <p:xfrm>
          <a:off x="317503" y="3803199"/>
          <a:ext cx="11633200" cy="284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74907"/>
              </p:ext>
            </p:extLst>
          </p:nvPr>
        </p:nvGraphicFramePr>
        <p:xfrm>
          <a:off x="3180705" y="2523014"/>
          <a:ext cx="8668395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5308"/>
                <a:gridCol w="1718111"/>
                <a:gridCol w="1247476"/>
                <a:gridCol w="1587500"/>
                <a:gridCol w="1270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Valor por Establecimiento Educativo</a:t>
                      </a:r>
                      <a:endParaRPr lang="es-CO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Aporte Establecimiento Educativo</a:t>
                      </a:r>
                      <a:endParaRPr lang="es-CO" sz="1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Aporte Municipio</a:t>
                      </a:r>
                      <a:endParaRPr lang="es-CO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Aporte Departamento</a:t>
                      </a:r>
                      <a:endParaRPr lang="es-CO" sz="1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Aporte Comité de Cafeteros</a:t>
                      </a:r>
                      <a:endParaRPr lang="es-CO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$ 5.333.720</a:t>
                      </a:r>
                      <a:endParaRPr lang="es-CO" sz="1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$ 1.000.000</a:t>
                      </a:r>
                      <a:endParaRPr lang="es-CO" sz="1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$ 1.000.000</a:t>
                      </a:r>
                      <a:endParaRPr lang="es-CO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</a:rPr>
                        <a:t>$ 1.666.860</a:t>
                      </a:r>
                      <a:endParaRPr lang="es-CO" sz="18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</a:rPr>
                        <a:t>$ 1.666.860</a:t>
                      </a:r>
                      <a:endParaRPr lang="es-CO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0" y="1908842"/>
            <a:ext cx="1999599" cy="189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2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DECRETO 1075 DEL 2015</a:t>
            </a:r>
            <a:endParaRPr lang="es-CO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21701" r="10395" b="63194"/>
          <a:stretch/>
        </p:blipFill>
        <p:spPr bwMode="auto">
          <a:xfrm>
            <a:off x="673100" y="1854200"/>
            <a:ext cx="92583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t="32465" r="13982" b="32465"/>
          <a:stretch/>
        </p:blipFill>
        <p:spPr bwMode="auto">
          <a:xfrm>
            <a:off x="673099" y="3098800"/>
            <a:ext cx="920750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457199" y="4864100"/>
            <a:ext cx="9639300" cy="965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7" y="2959100"/>
            <a:ext cx="966946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71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DECRETO 1075 DEL 2015</a:t>
            </a:r>
            <a:endParaRPr lang="es-CO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21701" r="10395" b="63194"/>
          <a:stretch/>
        </p:blipFill>
        <p:spPr bwMode="auto">
          <a:xfrm>
            <a:off x="673100" y="1854200"/>
            <a:ext cx="92583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t="32465" r="13982" b="32465"/>
          <a:stretch/>
        </p:blipFill>
        <p:spPr bwMode="auto">
          <a:xfrm>
            <a:off x="673099" y="3098800"/>
            <a:ext cx="9207501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457199" y="4864100"/>
            <a:ext cx="9639300" cy="965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7" y="2959100"/>
            <a:ext cx="966946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1501" y="1547446"/>
            <a:ext cx="11081238" cy="2790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400" dirty="0" smtClean="0"/>
              <a:t>Esta pasantía consiste en una semana </a:t>
            </a:r>
            <a:r>
              <a:rPr lang="es-CO" sz="2400" dirty="0"/>
              <a:t>en </a:t>
            </a:r>
            <a:r>
              <a:rPr lang="es-CO" sz="2400" dirty="0" smtClean="0"/>
              <a:t>la </a:t>
            </a:r>
            <a:r>
              <a:rPr lang="es-CO" sz="2400" dirty="0"/>
              <a:t>que </a:t>
            </a:r>
            <a:r>
              <a:rPr lang="es-CO" sz="2400" dirty="0" smtClean="0"/>
              <a:t>conocerán </a:t>
            </a:r>
            <a:r>
              <a:rPr lang="es-CO" sz="2400" dirty="0"/>
              <a:t>el sistema de educación </a:t>
            </a:r>
            <a:r>
              <a:rPr lang="es-CO" sz="2400" dirty="0" smtClean="0"/>
              <a:t>cubana, la cual es reconocida como una de las de mejor calidad en toda Latinoamérica</a:t>
            </a:r>
          </a:p>
          <a:p>
            <a:pPr marL="0" indent="0" algn="just">
              <a:buNone/>
            </a:pPr>
            <a:endParaRPr lang="es-CO" sz="500" dirty="0"/>
          </a:p>
          <a:p>
            <a:pPr marL="0" indent="0" algn="just">
              <a:buNone/>
            </a:pPr>
            <a:r>
              <a:rPr lang="es-CO" sz="2400" dirty="0" smtClean="0"/>
              <a:t>Los rectores se relacionaran </a:t>
            </a:r>
            <a:r>
              <a:rPr lang="es-CO" sz="2400" dirty="0"/>
              <a:t>directamente con el sistema educativo cubano, a través de visitas a colegios y universidades, </a:t>
            </a:r>
            <a:r>
              <a:rPr lang="es-CO" sz="2400" dirty="0" smtClean="0"/>
              <a:t>interactuando </a:t>
            </a:r>
            <a:r>
              <a:rPr lang="es-CO" sz="2400" dirty="0"/>
              <a:t>con los alumnos y profesores.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4305300" y="3365500"/>
            <a:ext cx="7366000" cy="30099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sz="2200" dirty="0" smtClean="0"/>
              <a:t>La Secretaría de Educación correrá con los gastos de: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Tiquetes aéreos desde la ciudad de </a:t>
            </a:r>
            <a:r>
              <a:rPr lang="es-CO" sz="2200" dirty="0"/>
              <a:t>P</a:t>
            </a:r>
            <a:r>
              <a:rPr lang="es-CO" sz="2200" dirty="0" smtClean="0"/>
              <a:t>ereira a la Habana y La Habana Pereira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Hospedaje y alimentación (Desayuno y almuerzo).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Tarjeta  de ingreso al país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Tarjeta de asistencia medica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Transporte hotel instituto – instituto hotel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Valor que cobra el </a:t>
            </a:r>
            <a:r>
              <a:rPr lang="es-CO" sz="2200" dirty="0" err="1" smtClean="0"/>
              <a:t>IPLAC</a:t>
            </a:r>
            <a:r>
              <a:rPr lang="es-CO" sz="2200" dirty="0" smtClean="0"/>
              <a:t> por la pasantía.</a:t>
            </a:r>
            <a:endParaRPr lang="es-CO" sz="2200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12800" y="174625"/>
            <a:ext cx="10515600" cy="10826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PASANTÍA EN CUBA</a:t>
            </a:r>
            <a:endParaRPr lang="es-CO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 t="-381" r="15731" b="381"/>
          <a:stretch/>
        </p:blipFill>
        <p:spPr bwMode="auto">
          <a:xfrm>
            <a:off x="685799" y="3365500"/>
            <a:ext cx="33188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5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0100" y="365125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sz="4800" dirty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PRUEBAS SABER 3°, 5° Y 9</a:t>
            </a:r>
            <a:r>
              <a:rPr lang="es-CL" sz="4800" dirty="0" smtClean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°</a:t>
            </a:r>
            <a:br>
              <a:rPr lang="es-CL" sz="4800" dirty="0" smtClean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</a:br>
            <a:r>
              <a:rPr lang="es-CL" sz="4800" dirty="0" smtClean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LENGUAJE</a:t>
            </a:r>
            <a:endParaRPr lang="es-CL" sz="4800" dirty="0">
              <a:solidFill>
                <a:srgbClr val="002060"/>
              </a:solidFill>
              <a:latin typeface="Albertus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593960"/>
            <a:ext cx="8470900" cy="447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0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174625"/>
            <a:ext cx="10515600" cy="10826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PASANTÍA EN CUBA</a:t>
            </a:r>
            <a:endParaRPr lang="es-CO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619201"/>
            <a:ext cx="4762500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3 Rectángulo"/>
          <p:cNvSpPr/>
          <p:nvPr/>
        </p:nvSpPr>
        <p:spPr>
          <a:xfrm>
            <a:off x="5518150" y="160548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400" dirty="0">
                <a:hlinkClick r:id="rId3"/>
              </a:rPr>
              <a:t>Instituto Pedagógico Latinoamericano y Caribeño</a:t>
            </a:r>
            <a:r>
              <a:rPr lang="es-CO" sz="2400" dirty="0"/>
              <a:t>. Conocido por </a:t>
            </a:r>
            <a:r>
              <a:rPr lang="es-CO" sz="2400" dirty="0" err="1"/>
              <a:t>IPLAC</a:t>
            </a:r>
            <a:r>
              <a:rPr lang="es-CO" sz="2400" dirty="0"/>
              <a:t> y considerado como universidad pedagógica de posgrado. Es una institución que pertenece al Ministerio de Educación de Cuba</a:t>
            </a:r>
            <a:r>
              <a:rPr lang="es-CO" sz="2400" dirty="0" smtClean="0"/>
              <a:t>.</a:t>
            </a:r>
          </a:p>
          <a:p>
            <a:pPr algn="just"/>
            <a:endParaRPr lang="es-CO" sz="2400" dirty="0"/>
          </a:p>
          <a:p>
            <a:pPr algn="just"/>
            <a:r>
              <a:rPr lang="es-CO" sz="2400" dirty="0"/>
              <a:t>Entre sus resultados más meritorios y relevantes se encuentran el aporte a la disminución del analfabetismo en la región y continuar la superación con la educación básica de jóvenes y adultos mediante los programas cubanos de alfabetización </a:t>
            </a:r>
            <a:r>
              <a:rPr lang="es-CO" sz="2400" i="1" dirty="0"/>
              <a:t>Yo, si puedo</a:t>
            </a:r>
            <a:r>
              <a:rPr lang="es-CO" sz="2400" dirty="0"/>
              <a:t> y</a:t>
            </a:r>
            <a:r>
              <a:rPr lang="es-CO" sz="2400" i="1" dirty="0"/>
              <a:t> Yo, si puedo seguir</a:t>
            </a:r>
            <a:r>
              <a:rPr lang="es-CO" sz="2400" dirty="0"/>
              <a:t>, respectivamente.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338109"/>
            <a:ext cx="2292350" cy="8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41300" y="5283200"/>
            <a:ext cx="5092700" cy="774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DEL 13 AL 20 DE MAYO DEL 2017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2055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0100" y="200025"/>
            <a:ext cx="10515600" cy="10826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RECTORES SELECCIONADOS</a:t>
            </a:r>
            <a:endParaRPr lang="es-CO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00050" y="1384300"/>
            <a:ext cx="1055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MEJORES RESULTADOS SABER 11</a:t>
            </a:r>
            <a:endParaRPr lang="es-CO" sz="2800" dirty="0"/>
          </a:p>
        </p:txBody>
      </p:sp>
      <p:sp>
        <p:nvSpPr>
          <p:cNvPr id="5" name="4 Rectángulo"/>
          <p:cNvSpPr/>
          <p:nvPr/>
        </p:nvSpPr>
        <p:spPr>
          <a:xfrm>
            <a:off x="508000" y="1993900"/>
            <a:ext cx="2755900" cy="622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GREGORIO GUTIÉRREZ </a:t>
            </a:r>
            <a:r>
              <a:rPr lang="es-CO" b="1" dirty="0" smtClean="0"/>
              <a:t>GONZÁLEZ - </a:t>
            </a:r>
            <a:r>
              <a:rPr lang="es-CO" b="1" dirty="0"/>
              <a:t>MANZANARES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346450" y="6140450"/>
            <a:ext cx="2755900" cy="622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AURELIANO FLÓREZ </a:t>
            </a:r>
            <a:r>
              <a:rPr lang="es-CO" b="1" dirty="0" smtClean="0"/>
              <a:t>CARDONA - </a:t>
            </a:r>
            <a:r>
              <a:rPr lang="es-CO" b="1" dirty="0"/>
              <a:t>ANSERMA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08000" y="2679700"/>
            <a:ext cx="2755900" cy="622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NUESTRA SEÑORA DEL </a:t>
            </a:r>
            <a:r>
              <a:rPr lang="es-CO" b="1" dirty="0" smtClean="0"/>
              <a:t>ROSARIO - </a:t>
            </a:r>
            <a:r>
              <a:rPr lang="es-CO" b="1" dirty="0"/>
              <a:t>VILLAMARÍA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210300" y="1951970"/>
            <a:ext cx="2755900" cy="622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NUESTRA SEÑORA DEL </a:t>
            </a:r>
            <a:r>
              <a:rPr lang="es-CO" b="1" dirty="0" smtClean="0"/>
              <a:t>ROSARIO - </a:t>
            </a:r>
            <a:r>
              <a:rPr lang="es-CO" b="1" dirty="0"/>
              <a:t>MANZANARES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9067800" y="1981200"/>
            <a:ext cx="2755900" cy="622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CRISTO </a:t>
            </a:r>
            <a:r>
              <a:rPr lang="es-CO" b="1" dirty="0" smtClean="0"/>
              <a:t>REY - </a:t>
            </a:r>
            <a:r>
              <a:rPr lang="es-CO" b="1" dirty="0"/>
              <a:t>BELALCÁZAR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14350" y="3365500"/>
            <a:ext cx="2755900" cy="622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SANTA </a:t>
            </a:r>
            <a:r>
              <a:rPr lang="es-CO" b="1" dirty="0" smtClean="0"/>
              <a:t>TERESITA - </a:t>
            </a:r>
            <a:r>
              <a:rPr lang="es-CO" b="1" dirty="0"/>
              <a:t>CHINCHINÁ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39750" y="4051300"/>
            <a:ext cx="2755900" cy="622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</a:t>
            </a:r>
            <a:r>
              <a:rPr lang="es-CO" b="1" dirty="0" smtClean="0"/>
              <a:t>AGUACATAL - </a:t>
            </a:r>
            <a:r>
              <a:rPr lang="es-CO" b="1" dirty="0"/>
              <a:t>NEIRA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39750" y="4737100"/>
            <a:ext cx="2755900" cy="622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SANTA LUISA DE </a:t>
            </a:r>
            <a:r>
              <a:rPr lang="es-CO" b="1" dirty="0" smtClean="0"/>
              <a:t>MARILLAC - </a:t>
            </a:r>
            <a:r>
              <a:rPr lang="es-CO" b="1" dirty="0"/>
              <a:t>VILLAMARÍA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46100" y="5422900"/>
            <a:ext cx="2755900" cy="622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PUEBLO </a:t>
            </a:r>
            <a:r>
              <a:rPr lang="es-CO" b="1" dirty="0" smtClean="0"/>
              <a:t>RICO - </a:t>
            </a:r>
            <a:r>
              <a:rPr lang="es-CO" b="1" dirty="0"/>
              <a:t>NEIRA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346450" y="3352800"/>
            <a:ext cx="2755900" cy="622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</a:t>
            </a:r>
            <a:r>
              <a:rPr lang="es-CO" b="1" dirty="0" smtClean="0"/>
              <a:t>NEIRA - </a:t>
            </a:r>
            <a:r>
              <a:rPr lang="es-CO" b="1" dirty="0"/>
              <a:t>NEIRA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3346450" y="2647950"/>
            <a:ext cx="2755900" cy="622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</a:t>
            </a:r>
            <a:r>
              <a:rPr lang="es-CO" b="1" dirty="0" smtClean="0"/>
              <a:t>ALEGRÍAS - </a:t>
            </a:r>
            <a:r>
              <a:rPr lang="es-CO" b="1" dirty="0"/>
              <a:t>ARANZAZU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3346450" y="1981200"/>
            <a:ext cx="2755900" cy="622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</a:t>
            </a:r>
            <a:r>
              <a:rPr lang="es-CO" b="1" dirty="0" smtClean="0"/>
              <a:t>PENSILVANIA - </a:t>
            </a:r>
            <a:r>
              <a:rPr lang="es-CO" b="1" dirty="0"/>
              <a:t>PENSILVANIA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3346450" y="4038600"/>
            <a:ext cx="2755900" cy="622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LOS </a:t>
            </a:r>
            <a:r>
              <a:rPr lang="es-CO" b="1" dirty="0" smtClean="0"/>
              <a:t>FUNDADORES - </a:t>
            </a:r>
            <a:r>
              <a:rPr lang="es-CO" b="1" dirty="0"/>
              <a:t>RIOSUCIO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3359150" y="4711700"/>
            <a:ext cx="2755900" cy="622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ENS SAGRADO </a:t>
            </a:r>
            <a:r>
              <a:rPr lang="es-CO" b="1" dirty="0" smtClean="0"/>
              <a:t>CORAZÓN - </a:t>
            </a:r>
            <a:r>
              <a:rPr lang="es-CO" b="1" dirty="0"/>
              <a:t>RIOSUCIO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3359150" y="5422900"/>
            <a:ext cx="2755900" cy="622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LA </a:t>
            </a:r>
            <a:r>
              <a:rPr lang="es-CO" b="1" dirty="0" smtClean="0"/>
              <a:t>PRESENTACIÓN - </a:t>
            </a:r>
            <a:r>
              <a:rPr lang="es-CO" b="1" dirty="0"/>
              <a:t>SALAMINA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6210300" y="6140450"/>
            <a:ext cx="2755900" cy="622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LICEO CLAUDINA </a:t>
            </a:r>
            <a:r>
              <a:rPr lang="es-CO" b="1" dirty="0" smtClean="0"/>
              <a:t>MUNERA - </a:t>
            </a:r>
            <a:r>
              <a:rPr lang="es-CO" b="1" dirty="0"/>
              <a:t>AGUADAS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6210300" y="5422900"/>
            <a:ext cx="2755900" cy="622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GERARDO ARIAS </a:t>
            </a:r>
            <a:r>
              <a:rPr lang="es-CO" b="1" dirty="0" smtClean="0"/>
              <a:t>RAMÍREZ - </a:t>
            </a:r>
            <a:r>
              <a:rPr lang="es-CO" b="1" dirty="0"/>
              <a:t>VILLAMARÍA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6210300" y="4711700"/>
            <a:ext cx="2755900" cy="622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 NUESTRA SEÑORA DEL </a:t>
            </a:r>
            <a:r>
              <a:rPr lang="es-CO" b="1" dirty="0" smtClean="0"/>
              <a:t>ROSARIO - </a:t>
            </a:r>
            <a:r>
              <a:rPr lang="es-CO" b="1" dirty="0"/>
              <a:t>NEIRA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6210300" y="4013200"/>
            <a:ext cx="2755900" cy="622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NUESTRA SEÑORA DEL </a:t>
            </a:r>
            <a:r>
              <a:rPr lang="es-CO" b="1" dirty="0" smtClean="0"/>
              <a:t>CARMEN - </a:t>
            </a:r>
            <a:r>
              <a:rPr lang="es-CO" b="1" dirty="0"/>
              <a:t>LA DORADA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6210300" y="3327400"/>
            <a:ext cx="2755900" cy="622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SANTO DOMINGO </a:t>
            </a:r>
            <a:r>
              <a:rPr lang="es-CO" b="1" dirty="0" smtClean="0"/>
              <a:t>SAVIO - </a:t>
            </a:r>
            <a:r>
              <a:rPr lang="es-CO" b="1" dirty="0"/>
              <a:t>CHINCHINÁ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6210300" y="2628900"/>
            <a:ext cx="2755900" cy="622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SANTA </a:t>
            </a:r>
            <a:r>
              <a:rPr lang="es-CO" b="1" dirty="0" smtClean="0"/>
              <a:t>TERESITA - </a:t>
            </a:r>
            <a:r>
              <a:rPr lang="es-CO" b="1" dirty="0"/>
              <a:t>SAN JOSE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9067800" y="6140450"/>
            <a:ext cx="2755900" cy="622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</a:t>
            </a:r>
            <a:r>
              <a:rPr lang="es-CO" b="1" dirty="0" smtClean="0"/>
              <a:t>COLOMBIA - </a:t>
            </a:r>
            <a:r>
              <a:rPr lang="es-CO" b="1" dirty="0"/>
              <a:t>VILLAMARÍA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9067800" y="5422900"/>
            <a:ext cx="2755900" cy="622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ENS </a:t>
            </a:r>
            <a:r>
              <a:rPr lang="es-CO" b="1" dirty="0" smtClean="0"/>
              <a:t>LA PRESENTACIÓN -  </a:t>
            </a:r>
            <a:r>
              <a:rPr lang="es-CO" b="1" dirty="0"/>
              <a:t>PENSILVANIA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9067800" y="4692650"/>
            <a:ext cx="2755900" cy="622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JAIME DUQUE </a:t>
            </a:r>
            <a:r>
              <a:rPr lang="es-CO" b="1" dirty="0" smtClean="0"/>
              <a:t>GRISALES - </a:t>
            </a:r>
            <a:r>
              <a:rPr lang="es-CO" b="1" dirty="0"/>
              <a:t>VILLAMARÍA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9055100" y="4013200"/>
            <a:ext cx="2755900" cy="622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PIO </a:t>
            </a:r>
            <a:r>
              <a:rPr lang="es-CO" b="1" dirty="0" smtClean="0"/>
              <a:t>XII - </a:t>
            </a:r>
            <a:r>
              <a:rPr lang="es-CO" b="1" dirty="0"/>
              <a:t>SAMANÁ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9055100" y="3314700"/>
            <a:ext cx="2755900" cy="622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ANTONIO MARIA </a:t>
            </a:r>
            <a:r>
              <a:rPr lang="es-CO" b="1" dirty="0" smtClean="0"/>
              <a:t>HINCAPIÉ - </a:t>
            </a:r>
            <a:r>
              <a:rPr lang="es-CO" b="1" dirty="0"/>
              <a:t>MARQUETALIA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9055100" y="2641600"/>
            <a:ext cx="2755900" cy="622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/>
              <a:t>IE MARIA </a:t>
            </a:r>
            <a:r>
              <a:rPr lang="es-CO" b="1" dirty="0" smtClean="0"/>
              <a:t>INMACULADA - </a:t>
            </a:r>
            <a:r>
              <a:rPr lang="es-CO" b="1" dirty="0"/>
              <a:t>RISARALDA</a:t>
            </a:r>
          </a:p>
        </p:txBody>
      </p:sp>
    </p:spTree>
    <p:extLst>
      <p:ext uri="{BB962C8B-B14F-4D97-AF65-F5344CB8AC3E}">
        <p14:creationId xmlns:p14="http://schemas.microsoft.com/office/powerpoint/2010/main" val="209785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8289" y="3289928"/>
            <a:ext cx="4615167" cy="3265055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3 Rectángulo"/>
          <p:cNvSpPr/>
          <p:nvPr/>
        </p:nvSpPr>
        <p:spPr>
          <a:xfrm>
            <a:off x="535709" y="641105"/>
            <a:ext cx="10954328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4000" b="1" spc="50" dirty="0">
                <a:ln w="11430"/>
                <a:solidFill>
                  <a:schemeClr val="accent4">
                    <a:lumMod val="75000"/>
                  </a:schemeClr>
                </a:solidFill>
                <a:ea typeface="MS PGothic" pitchFamily="34" charset="-128"/>
              </a:rPr>
              <a:t>“Tan solo por la educación el hombre puede llegar a ser hombre, el hombre no es más que lo que la educación hace de él.”</a:t>
            </a:r>
          </a:p>
        </p:txBody>
      </p:sp>
      <p:sp>
        <p:nvSpPr>
          <p:cNvPr id="5" name="4 Rectángulo"/>
          <p:cNvSpPr/>
          <p:nvPr/>
        </p:nvSpPr>
        <p:spPr>
          <a:xfrm>
            <a:off x="8007941" y="2580097"/>
            <a:ext cx="359425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600" b="1" dirty="0">
                <a:ln/>
                <a:solidFill>
                  <a:schemeClr val="accent3">
                    <a:lumMod val="75000"/>
                  </a:schemeClr>
                </a:solidFill>
                <a:ea typeface="MS PGothic" pitchFamily="34" charset="-128"/>
              </a:rPr>
              <a:t>IMMANUEL KANT</a:t>
            </a:r>
          </a:p>
        </p:txBody>
      </p:sp>
    </p:spTree>
    <p:extLst>
      <p:ext uri="{BB962C8B-B14F-4D97-AF65-F5344CB8AC3E}">
        <p14:creationId xmlns:p14="http://schemas.microsoft.com/office/powerpoint/2010/main" val="25771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6101" y="262235"/>
            <a:ext cx="11238205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SECRETARÍA DE EDUCACIÓN </a:t>
            </a:r>
            <a:endParaRPr lang="es-E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79600"/>
            <a:ext cx="3929662" cy="2709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79" y="1879600"/>
            <a:ext cx="3719513" cy="2709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6 CuadroTexto"/>
          <p:cNvSpPr txBox="1"/>
          <p:nvPr/>
        </p:nvSpPr>
        <p:spPr>
          <a:xfrm>
            <a:off x="8021595" y="5913565"/>
            <a:ext cx="397291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b="1" dirty="0" smtClean="0">
                <a:solidFill>
                  <a:schemeClr val="tx1"/>
                </a:solidFill>
              </a:rPr>
              <a:t>FABIO HERNANDO ARIAS OROZCO</a:t>
            </a:r>
          </a:p>
          <a:p>
            <a:pPr algn="r"/>
            <a:r>
              <a:rPr lang="es-CO" dirty="0" smtClean="0">
                <a:solidFill>
                  <a:schemeClr val="tx1"/>
                </a:solidFill>
              </a:rPr>
              <a:t>Secretario de Educación Departamental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9" name="Picture 1" descr="C:\Documents and Settings\dmosorno\Escritorio\DIANA OSO\fotos\fotos diana osorno\etnoeducación\DSC05868.JPG"/>
          <p:cNvPicPr>
            <a:picLocks noChangeAspect="1" noChangeArrowheads="1"/>
          </p:cNvPicPr>
          <p:nvPr/>
        </p:nvPicPr>
        <p:blipFill rotWithShape="1">
          <a:blip r:embed="rId4"/>
          <a:srcRect b="11888"/>
          <a:stretch/>
        </p:blipFill>
        <p:spPr bwMode="auto">
          <a:xfrm>
            <a:off x="4150053" y="3398091"/>
            <a:ext cx="3790300" cy="2799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44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29615"/>
            <a:ext cx="8305800" cy="444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sz="4800" dirty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PRUEBAS SABER 3°, 5° Y 9</a:t>
            </a:r>
            <a:r>
              <a:rPr lang="es-CL" sz="4800" dirty="0" smtClean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°</a:t>
            </a:r>
            <a:br>
              <a:rPr lang="es-CL" sz="4800" dirty="0" smtClean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</a:br>
            <a:r>
              <a:rPr lang="es-CL" sz="4800" dirty="0" smtClean="0">
                <a:solidFill>
                  <a:srgbClr val="002060"/>
                </a:solidFill>
                <a:latin typeface="Albertus" pitchFamily="34" charset="0"/>
                <a:ea typeface="+mn-ea"/>
                <a:cs typeface="Aharoni" pitchFamily="2" charset="-79"/>
              </a:rPr>
              <a:t>MATEMÁTICAS</a:t>
            </a:r>
            <a:endParaRPr lang="es-CL" sz="4800" dirty="0">
              <a:solidFill>
                <a:srgbClr val="002060"/>
              </a:solidFill>
              <a:latin typeface="Albertus" pitchFamily="34" charset="0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00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82750"/>
            <a:ext cx="8699500" cy="6002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633212060"/>
              </p:ext>
            </p:extLst>
          </p:nvPr>
        </p:nvGraphicFramePr>
        <p:xfrm>
          <a:off x="304800" y="940832"/>
          <a:ext cx="11569700" cy="540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"/>
          <p:cNvSpPr/>
          <p:nvPr/>
        </p:nvSpPr>
        <p:spPr>
          <a:xfrm>
            <a:off x="3246690" y="109835"/>
            <a:ext cx="8107110" cy="92333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5400" dirty="0">
                <a:solidFill>
                  <a:srgbClr val="002060"/>
                </a:solidFill>
                <a:latin typeface="Albertus" pitchFamily="34" charset="0"/>
                <a:cs typeface="Aharoni" pitchFamily="2" charset="-79"/>
              </a:rPr>
              <a:t>CUALIFICACIÓN</a:t>
            </a:r>
          </a:p>
        </p:txBody>
      </p:sp>
    </p:spTree>
    <p:extLst>
      <p:ext uri="{BB962C8B-B14F-4D97-AF65-F5344CB8AC3E}">
        <p14:creationId xmlns:p14="http://schemas.microsoft.com/office/powerpoint/2010/main" val="11214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7600" y="12382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s-CL" sz="5400" dirty="0">
                <a:solidFill>
                  <a:srgbClr val="0070C0"/>
                </a:solidFill>
                <a:latin typeface="Albertus" pitchFamily="34" charset="0"/>
                <a:ea typeface="+mn-ea"/>
                <a:cs typeface="Aharoni" pitchFamily="2" charset="-79"/>
              </a:rPr>
              <a:t>PAE EN CALDAS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3" y="126326"/>
            <a:ext cx="2551757" cy="247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2889294"/>
              </p:ext>
            </p:extLst>
          </p:nvPr>
        </p:nvGraphicFramePr>
        <p:xfrm>
          <a:off x="838200" y="1066800"/>
          <a:ext cx="10515600" cy="511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44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17187" r="11567" b="9201"/>
          <a:stretch/>
        </p:blipFill>
        <p:spPr bwMode="auto">
          <a:xfrm>
            <a:off x="1117600" y="1057711"/>
            <a:ext cx="9994900" cy="50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35500" y="317229"/>
            <a:ext cx="6647805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4400" b="1" dirty="0" smtClean="0">
                <a:solidFill>
                  <a:srgbClr val="002060"/>
                </a:solidFill>
                <a:latin typeface="Albertus" pitchFamily="34" charset="0"/>
              </a:rPr>
              <a:t>DESTACADOS EN PAE</a:t>
            </a:r>
            <a:endParaRPr lang="es-CO" sz="4400" dirty="0">
              <a:solidFill>
                <a:srgbClr val="002060"/>
              </a:solidFill>
              <a:latin typeface="Albertus" pitchFamily="34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0223500" y="5638800"/>
            <a:ext cx="635000" cy="57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Elipse"/>
          <p:cNvSpPr/>
          <p:nvPr/>
        </p:nvSpPr>
        <p:spPr>
          <a:xfrm>
            <a:off x="10566400" y="5772150"/>
            <a:ext cx="635000" cy="57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Rectángulo"/>
          <p:cNvSpPr/>
          <p:nvPr/>
        </p:nvSpPr>
        <p:spPr>
          <a:xfrm>
            <a:off x="3733800" y="5860086"/>
            <a:ext cx="27686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990600" y="5118100"/>
            <a:ext cx="965200" cy="97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Rectángulo"/>
          <p:cNvSpPr/>
          <p:nvPr/>
        </p:nvSpPr>
        <p:spPr>
          <a:xfrm>
            <a:off x="1854200" y="5977561"/>
            <a:ext cx="21717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6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06500" y="5191125"/>
            <a:ext cx="10515600" cy="13255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r"/>
            <a:r>
              <a:rPr lang="es-CL" sz="5400" dirty="0">
                <a:solidFill>
                  <a:srgbClr val="7030A0"/>
                </a:solidFill>
                <a:latin typeface="Aharoni" pitchFamily="2" charset="-79"/>
                <a:ea typeface="+mn-ea"/>
                <a:cs typeface="Aharoni" pitchFamily="2" charset="-79"/>
              </a:rPr>
              <a:t>ARTICULACIÓN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815004"/>
              </p:ext>
            </p:extLst>
          </p:nvPr>
        </p:nvGraphicFramePr>
        <p:xfrm>
          <a:off x="495300" y="266700"/>
          <a:ext cx="11087100" cy="552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smrendon\Downloads\logo com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26" y="939800"/>
            <a:ext cx="2479874" cy="2387600"/>
          </a:xfrm>
          <a:prstGeom prst="ellipse">
            <a:avLst/>
          </a:prstGeom>
          <a:ln w="635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95600" y="74689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INSTITUCIONES ARTICULADAS CON EL SENA</a:t>
            </a:r>
            <a:endParaRPr lang="es-CO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8623300" y="773497"/>
            <a:ext cx="29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ESTUDIANTES UNIVERSIDAD EN EL CAMPO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3838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15001" y="294163"/>
            <a:ext cx="10826099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sz="4800" b="1" dirty="0" smtClean="0">
                <a:solidFill>
                  <a:srgbClr val="FF0066"/>
                </a:solidFill>
                <a:latin typeface="Albertus" pitchFamily="34" charset="0"/>
              </a:rPr>
              <a:t>CLÚSTER EDUCACIÓN SUPERIOR EJE CAFETERO</a:t>
            </a:r>
            <a:endParaRPr lang="es-CO" sz="4800" b="1" dirty="0">
              <a:solidFill>
                <a:srgbClr val="FF0066"/>
              </a:solidFill>
              <a:latin typeface="Albertu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0" y="1111249"/>
            <a:ext cx="4378325" cy="29188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2 Rectángulo"/>
          <p:cNvSpPr/>
          <p:nvPr/>
        </p:nvSpPr>
        <p:spPr>
          <a:xfrm>
            <a:off x="5334000" y="218406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2000" dirty="0" smtClean="0">
                <a:latin typeface="Albertus" pitchFamily="34" charset="0"/>
              </a:rPr>
              <a:t>El Clúster </a:t>
            </a:r>
            <a:r>
              <a:rPr lang="es-CO" sz="2000" dirty="0">
                <a:latin typeface="Albertus" pitchFamily="34" charset="0"/>
              </a:rPr>
              <a:t>busca articular acciones interinstitucionales para fortalecer los procesos de educación superior en la región Eje Cafetero.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768790"/>
              </p:ext>
            </p:extLst>
          </p:nvPr>
        </p:nvGraphicFramePr>
        <p:xfrm>
          <a:off x="1028700" y="4002192"/>
          <a:ext cx="10655300" cy="259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4317"/>
                <a:gridCol w="4359216"/>
                <a:gridCol w="3551767"/>
              </a:tblGrid>
              <a:tr h="55808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dirty="0" smtClean="0">
                          <a:solidFill>
                            <a:schemeClr val="tx1"/>
                          </a:solidFill>
                          <a:latin typeface="Albertus" pitchFamily="34" charset="0"/>
                          <a:ea typeface="+mn-ea"/>
                          <a:cs typeface="+mn-cs"/>
                        </a:rPr>
                        <a:t>PROYECTO REGIONALIZACIÓN PROGRAMA DE FORTALECIMIENTO PUNTO NODAL ANSERMA</a:t>
                      </a:r>
                      <a:endParaRPr lang="es-CO" sz="1600" dirty="0">
                        <a:solidFill>
                          <a:srgbClr val="002060"/>
                        </a:solidFill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B8DD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1600" dirty="0">
                        <a:solidFill>
                          <a:srgbClr val="002060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1600" dirty="0">
                        <a:solidFill>
                          <a:srgbClr val="002060"/>
                        </a:solidFill>
                        <a:latin typeface="Albertus" pitchFamily="34" charset="0"/>
                      </a:endParaRPr>
                    </a:p>
                  </a:txBody>
                  <a:tcPr/>
                </a:tc>
              </a:tr>
              <a:tr h="504932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>
                          <a:solidFill>
                            <a:srgbClr val="002060"/>
                          </a:solidFill>
                          <a:latin typeface="Albertus" pitchFamily="34" charset="0"/>
                        </a:rPr>
                        <a:t>FINANCIACIÓN</a:t>
                      </a:r>
                      <a:endParaRPr lang="es-CO" sz="1600" dirty="0">
                        <a:solidFill>
                          <a:srgbClr val="002060"/>
                        </a:solidFill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>
                          <a:solidFill>
                            <a:srgbClr val="002060"/>
                          </a:solidFill>
                          <a:latin typeface="Albertus" pitchFamily="34" charset="0"/>
                        </a:rPr>
                        <a:t>COFINANCIACIÓN -</a:t>
                      </a:r>
                    </a:p>
                    <a:p>
                      <a:pPr algn="ctr"/>
                      <a:r>
                        <a:rPr lang="es-CO" sz="1600" dirty="0" smtClean="0">
                          <a:solidFill>
                            <a:srgbClr val="002060"/>
                          </a:solidFill>
                          <a:latin typeface="Albertus" pitchFamily="34" charset="0"/>
                        </a:rPr>
                        <a:t>PARTICIPANTES</a:t>
                      </a:r>
                      <a:endParaRPr lang="es-CO" sz="1600" dirty="0">
                        <a:solidFill>
                          <a:srgbClr val="002060"/>
                        </a:solidFill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>
                          <a:solidFill>
                            <a:srgbClr val="002060"/>
                          </a:solidFill>
                          <a:latin typeface="Albertus" pitchFamily="34" charset="0"/>
                        </a:rPr>
                        <a:t>BENEFICIARIOS</a:t>
                      </a:r>
                      <a:endParaRPr lang="es-CO" sz="1600" dirty="0">
                        <a:solidFill>
                          <a:srgbClr val="002060"/>
                        </a:solidFill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1195892">
                <a:tc>
                  <a:txBody>
                    <a:bodyPr/>
                    <a:lstStyle/>
                    <a:p>
                      <a:r>
                        <a:rPr lang="es-CO" sz="1400" dirty="0" smtClean="0">
                          <a:latin typeface="Albertus" pitchFamily="34" charset="0"/>
                        </a:rPr>
                        <a:t>Ministerio</a:t>
                      </a:r>
                      <a:r>
                        <a:rPr lang="es-CO" sz="1400" baseline="0" dirty="0" smtClean="0">
                          <a:latin typeface="Albertus" pitchFamily="34" charset="0"/>
                        </a:rPr>
                        <a:t> de Educación Nacional</a:t>
                      </a:r>
                      <a:endParaRPr lang="es-CO" sz="1400" dirty="0"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dirty="0" smtClean="0">
                          <a:latin typeface="Albertus" pitchFamily="34" charset="0"/>
                        </a:rPr>
                        <a:t>Universidad Tecnológica</a:t>
                      </a:r>
                      <a:r>
                        <a:rPr lang="es-CO" sz="1400" baseline="0" dirty="0" smtClean="0">
                          <a:latin typeface="Albertus" pitchFamily="34" charset="0"/>
                        </a:rPr>
                        <a:t> de Pereira</a:t>
                      </a:r>
                    </a:p>
                    <a:p>
                      <a:r>
                        <a:rPr lang="es-CO" sz="1400" baseline="0" dirty="0" smtClean="0">
                          <a:latin typeface="Albertus" pitchFamily="34" charset="0"/>
                        </a:rPr>
                        <a:t>Universidad del Quindío</a:t>
                      </a:r>
                    </a:p>
                    <a:p>
                      <a:r>
                        <a:rPr lang="es-CO" sz="1400" baseline="0" dirty="0" smtClean="0">
                          <a:latin typeface="Albertus" pitchFamily="34" charset="0"/>
                        </a:rPr>
                        <a:t>Universidad de Caldas</a:t>
                      </a:r>
                    </a:p>
                    <a:p>
                      <a:r>
                        <a:rPr lang="es-CO" sz="1400" baseline="0" dirty="0" err="1" smtClean="0">
                          <a:latin typeface="Albertus" pitchFamily="34" charset="0"/>
                        </a:rPr>
                        <a:t>IES</a:t>
                      </a:r>
                      <a:r>
                        <a:rPr lang="es-CO" sz="1400" baseline="0" dirty="0" smtClean="0">
                          <a:latin typeface="Albertus" pitchFamily="34" charset="0"/>
                        </a:rPr>
                        <a:t> – </a:t>
                      </a:r>
                      <a:r>
                        <a:rPr lang="es-CO" sz="1400" baseline="0" dirty="0" err="1" smtClean="0">
                          <a:latin typeface="Albertus" pitchFamily="34" charset="0"/>
                        </a:rPr>
                        <a:t>CINOC</a:t>
                      </a:r>
                      <a:endParaRPr lang="es-CO" sz="1400" baseline="0" dirty="0" smtClean="0">
                        <a:latin typeface="Albertus" pitchFamily="34" charset="0"/>
                      </a:endParaRPr>
                    </a:p>
                    <a:p>
                      <a:r>
                        <a:rPr lang="es-CO" sz="1400" baseline="0" dirty="0" smtClean="0">
                          <a:latin typeface="Albertus" pitchFamily="34" charset="0"/>
                        </a:rPr>
                        <a:t>SENA (Caldas, Risaralda y Quindío)</a:t>
                      </a:r>
                    </a:p>
                    <a:p>
                      <a:r>
                        <a:rPr lang="es-CO" sz="1400" baseline="0" dirty="0" smtClean="0">
                          <a:latin typeface="Albertus" pitchFamily="34" charset="0"/>
                        </a:rPr>
                        <a:t>Secretarias de Educación Departamental</a:t>
                      </a:r>
                      <a:endParaRPr lang="es-CO" sz="1400" dirty="0"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dirty="0" smtClean="0">
                          <a:latin typeface="Albertus" pitchFamily="34" charset="0"/>
                        </a:rPr>
                        <a:t>Comunidad Eje</a:t>
                      </a:r>
                      <a:r>
                        <a:rPr lang="es-CO" sz="1400" baseline="0" dirty="0" smtClean="0">
                          <a:latin typeface="Albertus" pitchFamily="34" charset="0"/>
                        </a:rPr>
                        <a:t> Cafetero (Clúster) Occidente de Caldas – Norte de Risaralda</a:t>
                      </a:r>
                      <a:endParaRPr lang="es-CO" sz="1400" dirty="0">
                        <a:latin typeface="Albertus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4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1654</Words>
  <Application>Microsoft Office PowerPoint</Application>
  <PresentationFormat>Personalizado</PresentationFormat>
  <Paragraphs>463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Presentación de PowerPoint</vt:lpstr>
      <vt:lpstr>PRUEBAS SABER 3°, 5° Y 9° LENGUAJE</vt:lpstr>
      <vt:lpstr>PRUEBAS SABER 3°, 5° Y 9° MATEMÁTICAS</vt:lpstr>
      <vt:lpstr>Presentación de PowerPoint</vt:lpstr>
      <vt:lpstr>PAE EN CALDAS</vt:lpstr>
      <vt:lpstr>Presentación de PowerPoint</vt:lpstr>
      <vt:lpstr>ARTICULACIÓN</vt:lpstr>
      <vt:lpstr>Presentación de PowerPoint</vt:lpstr>
      <vt:lpstr>Presentación de PowerPoint</vt:lpstr>
      <vt:lpstr>DIRECTIVOS Y DOCENTES A INMERSIÓN</vt:lpstr>
      <vt:lpstr>MEJORAMIENTO DE LA CALIDAD EDUCATIVA</vt:lpstr>
      <vt:lpstr>PROYECTOS APROBADOS POR EL FONDO DE FINANCIAMIENTO DE INFRAESTRUCTURA EDUCATIVA – FFIE- MEN </vt:lpstr>
      <vt:lpstr>Presentación de PowerPoint</vt:lpstr>
      <vt:lpstr>PROYECTOS APROBADOS POR EL FONDO DE ADAPTACIÓN</vt:lpstr>
      <vt:lpstr>Presentación de PowerPoint</vt:lpstr>
      <vt:lpstr>Presentación de PowerPoint</vt:lpstr>
      <vt:lpstr>Presentación de PowerPoint</vt:lpstr>
      <vt:lpstr>Presentación de PowerPoint</vt:lpstr>
      <vt:lpstr>CONCURSO MEJOR DOCENTE  «ENSEÑA POR CALDAS»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DECRETO 1075 DEL 2015</vt:lpstr>
      <vt:lpstr>DECRETO 1075 DEL 2015</vt:lpstr>
      <vt:lpstr>PASANTÍA EN CUBA</vt:lpstr>
      <vt:lpstr>PASANTÍA EN CUBA</vt:lpstr>
      <vt:lpstr>RECTORES SELECCIONADOS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Leonardo Leon Castaño</dc:creator>
  <cp:lastModifiedBy>Diana Marcela Osorno Duque</cp:lastModifiedBy>
  <cp:revision>185</cp:revision>
  <cp:lastPrinted>2017-03-21T14:58:35Z</cp:lastPrinted>
  <dcterms:created xsi:type="dcterms:W3CDTF">2016-01-12T20:16:09Z</dcterms:created>
  <dcterms:modified xsi:type="dcterms:W3CDTF">2017-03-28T13:25:07Z</dcterms:modified>
</cp:coreProperties>
</file>